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67" r:id="rId4"/>
    <p:sldId id="268" r:id="rId5"/>
    <p:sldId id="270" r:id="rId6"/>
    <p:sldId id="269" r:id="rId7"/>
    <p:sldId id="258" r:id="rId8"/>
    <p:sldId id="259" r:id="rId9"/>
    <p:sldId id="272" r:id="rId10"/>
    <p:sldId id="273" r:id="rId11"/>
    <p:sldId id="274" r:id="rId12"/>
    <p:sldId id="275" r:id="rId13"/>
    <p:sldId id="271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60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261" r:id="rId47"/>
    <p:sldId id="307" r:id="rId48"/>
    <p:sldId id="262" r:id="rId49"/>
    <p:sldId id="263" r:id="rId50"/>
    <p:sldId id="264" r:id="rId51"/>
    <p:sldId id="265" r:id="rId52"/>
    <p:sldId id="26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3BB"/>
    <a:srgbClr val="00FF00"/>
    <a:srgbClr val="000000"/>
    <a:srgbClr val="156082"/>
    <a:srgbClr val="FFC000"/>
    <a:srgbClr val="FFFFFF"/>
    <a:srgbClr val="B89E41"/>
    <a:srgbClr val="3A5A98"/>
    <a:srgbClr val="E01E5A"/>
    <a:srgbClr val="054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1C154-C739-4528-995A-C4CA9EA6327E}" v="12" dt="2024-08-22T10:55:09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906" autoAdjust="0"/>
  </p:normalViewPr>
  <p:slideViewPr>
    <p:cSldViewPr snapToGrid="0">
      <p:cViewPr varScale="1">
        <p:scale>
          <a:sx n="76" d="100"/>
          <a:sy n="76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d Maqsood" userId="627bdefeba631d70" providerId="LiveId" clId="{56A625EC-0809-4021-BAB4-F4FF1C2F9336}"/>
    <pc:docChg chg="undo custSel addSld modSld sldOrd">
      <pc:chgData name="Abid Maqsood" userId="627bdefeba631d70" providerId="LiveId" clId="{56A625EC-0809-4021-BAB4-F4FF1C2F9336}" dt="2024-07-10T07:54:17.299" v="2351" actId="207"/>
      <pc:docMkLst>
        <pc:docMk/>
      </pc:docMkLst>
      <pc:sldChg chg="addSp delSp modSp mod">
        <pc:chgData name="Abid Maqsood" userId="627bdefeba631d70" providerId="LiveId" clId="{56A625EC-0809-4021-BAB4-F4FF1C2F9336}" dt="2024-07-09T19:06:33.407" v="194" actId="403"/>
        <pc:sldMkLst>
          <pc:docMk/>
          <pc:sldMk cId="168332789" sldId="259"/>
        </pc:sldMkLst>
        <pc:spChg chg="add mod">
          <ac:chgData name="Abid Maqsood" userId="627bdefeba631d70" providerId="LiveId" clId="{56A625EC-0809-4021-BAB4-F4FF1C2F9336}" dt="2024-07-09T18:54:51.561" v="0"/>
          <ac:spMkLst>
            <pc:docMk/>
            <pc:sldMk cId="168332789" sldId="259"/>
            <ac:spMk id="2" creationId="{C2D4AFAF-70BF-05D7-A9CF-D453C088EB7E}"/>
          </ac:spMkLst>
        </pc:spChg>
        <pc:spChg chg="add mod">
          <ac:chgData name="Abid Maqsood" userId="627bdefeba631d70" providerId="LiveId" clId="{56A625EC-0809-4021-BAB4-F4FF1C2F9336}" dt="2024-07-09T18:54:51.561" v="0"/>
          <ac:spMkLst>
            <pc:docMk/>
            <pc:sldMk cId="168332789" sldId="259"/>
            <ac:spMk id="3" creationId="{C53F16D2-5193-5785-BADE-7257E5EF72F1}"/>
          </ac:spMkLst>
        </pc:spChg>
        <pc:spChg chg="add mod">
          <ac:chgData name="Abid Maqsood" userId="627bdefeba631d70" providerId="LiveId" clId="{56A625EC-0809-4021-BAB4-F4FF1C2F9336}" dt="2024-07-09T18:55:35.150" v="5" actId="207"/>
          <ac:spMkLst>
            <pc:docMk/>
            <pc:sldMk cId="168332789" sldId="259"/>
            <ac:spMk id="4" creationId="{E1962447-773E-6204-05A6-53F1CB40EE1A}"/>
          </ac:spMkLst>
        </pc:spChg>
        <pc:spChg chg="del">
          <ac:chgData name="Abid Maqsood" userId="627bdefeba631d70" providerId="LiveId" clId="{56A625EC-0809-4021-BAB4-F4FF1C2F9336}" dt="2024-07-09T18:55:17.603" v="2" actId="478"/>
          <ac:spMkLst>
            <pc:docMk/>
            <pc:sldMk cId="168332789" sldId="259"/>
            <ac:spMk id="5" creationId="{BCB98E30-2D01-1D6F-AAA0-B22651DAE7DA}"/>
          </ac:spMkLst>
        </pc:spChg>
        <pc:spChg chg="add mod">
          <ac:chgData name="Abid Maqsood" userId="627bdefeba631d70" providerId="LiveId" clId="{56A625EC-0809-4021-BAB4-F4FF1C2F9336}" dt="2024-07-09T19:05:45.131" v="177" actId="113"/>
          <ac:spMkLst>
            <pc:docMk/>
            <pc:sldMk cId="168332789" sldId="259"/>
            <ac:spMk id="7" creationId="{5F8E3D3D-6375-1A18-F94D-2BFAF360CC0B}"/>
          </ac:spMkLst>
        </pc:spChg>
        <pc:spChg chg="add mod">
          <ac:chgData name="Abid Maqsood" userId="627bdefeba631d70" providerId="LiveId" clId="{56A625EC-0809-4021-BAB4-F4FF1C2F9336}" dt="2024-07-09T19:06:33.407" v="194" actId="403"/>
          <ac:spMkLst>
            <pc:docMk/>
            <pc:sldMk cId="168332789" sldId="259"/>
            <ac:spMk id="9" creationId="{D085C45F-0A3A-C7A8-51F3-6823CE9D26B2}"/>
          </ac:spMkLst>
        </pc:spChg>
      </pc:sldChg>
      <pc:sldChg chg="addSp modSp mod">
        <pc:chgData name="Abid Maqsood" userId="627bdefeba631d70" providerId="LiveId" clId="{56A625EC-0809-4021-BAB4-F4FF1C2F9336}" dt="2024-07-10T07:12:10.239" v="2002" actId="1076"/>
        <pc:sldMkLst>
          <pc:docMk/>
          <pc:sldMk cId="3229448619" sldId="260"/>
        </pc:sldMkLst>
        <pc:spChg chg="add mod">
          <ac:chgData name="Abid Maqsood" userId="627bdefeba631d70" providerId="LiveId" clId="{56A625EC-0809-4021-BAB4-F4FF1C2F9336}" dt="2024-07-10T07:09:35.327" v="1971"/>
          <ac:spMkLst>
            <pc:docMk/>
            <pc:sldMk cId="3229448619" sldId="260"/>
            <ac:spMk id="2" creationId="{4389881C-A0AA-A4B4-B687-B306D95FB58A}"/>
          </ac:spMkLst>
        </pc:spChg>
        <pc:spChg chg="add mod">
          <ac:chgData name="Abid Maqsood" userId="627bdefeba631d70" providerId="LiveId" clId="{56A625EC-0809-4021-BAB4-F4FF1C2F9336}" dt="2024-07-10T07:09:35.327" v="1971"/>
          <ac:spMkLst>
            <pc:docMk/>
            <pc:sldMk cId="3229448619" sldId="260"/>
            <ac:spMk id="3" creationId="{B402E066-F59B-AC33-6F0B-4694D13FB70C}"/>
          </ac:spMkLst>
        </pc:spChg>
        <pc:spChg chg="add mod">
          <ac:chgData name="Abid Maqsood" userId="627bdefeba631d70" providerId="LiveId" clId="{56A625EC-0809-4021-BAB4-F4FF1C2F9336}" dt="2024-07-10T07:09:55.363" v="1978" actId="207"/>
          <ac:spMkLst>
            <pc:docMk/>
            <pc:sldMk cId="3229448619" sldId="260"/>
            <ac:spMk id="4" creationId="{C156CDF6-50CD-C88C-C1F2-5E1B6DE351C9}"/>
          </ac:spMkLst>
        </pc:spChg>
        <pc:spChg chg="mod">
          <ac:chgData name="Abid Maqsood" userId="627bdefeba631d70" providerId="LiveId" clId="{56A625EC-0809-4021-BAB4-F4FF1C2F9336}" dt="2024-07-10T07:12:10.239" v="2002" actId="1076"/>
          <ac:spMkLst>
            <pc:docMk/>
            <pc:sldMk cId="3229448619" sldId="260"/>
            <ac:spMk id="5" creationId="{6585AFC4-623C-1BB4-B776-C793FE3ACD11}"/>
          </ac:spMkLst>
        </pc:spChg>
        <pc:picChg chg="add mod ord">
          <ac:chgData name="Abid Maqsood" userId="627bdefeba631d70" providerId="LiveId" clId="{56A625EC-0809-4021-BAB4-F4FF1C2F9336}" dt="2024-07-10T07:11:44.820" v="1997" actId="167"/>
          <ac:picMkLst>
            <pc:docMk/>
            <pc:sldMk cId="3229448619" sldId="260"/>
            <ac:picMk id="6" creationId="{0E2EB909-9259-CD6E-B315-7A7328012C3F}"/>
          </ac:picMkLst>
        </pc:picChg>
      </pc:sldChg>
      <pc:sldChg chg="addSp delSp modSp add mod">
        <pc:chgData name="Abid Maqsood" userId="627bdefeba631d70" providerId="LiveId" clId="{56A625EC-0809-4021-BAB4-F4FF1C2F9336}" dt="2024-07-10T04:44:36.773" v="662" actId="14100"/>
        <pc:sldMkLst>
          <pc:docMk/>
          <pc:sldMk cId="1890501172" sldId="271"/>
        </pc:sldMkLst>
        <pc:spChg chg="mod">
          <ac:chgData name="Abid Maqsood" userId="627bdefeba631d70" providerId="LiveId" clId="{56A625EC-0809-4021-BAB4-F4FF1C2F9336}" dt="2024-07-10T04:40:02.253" v="632" actId="207"/>
          <ac:spMkLst>
            <pc:docMk/>
            <pc:sldMk cId="1890501172" sldId="271"/>
            <ac:spMk id="4" creationId="{E1962447-773E-6204-05A6-53F1CB40EE1A}"/>
          </ac:spMkLst>
        </pc:spChg>
        <pc:spChg chg="mod">
          <ac:chgData name="Abid Maqsood" userId="627bdefeba631d70" providerId="LiveId" clId="{56A625EC-0809-4021-BAB4-F4FF1C2F9336}" dt="2024-07-10T04:44:36.773" v="662" actId="14100"/>
          <ac:spMkLst>
            <pc:docMk/>
            <pc:sldMk cId="1890501172" sldId="271"/>
            <ac:spMk id="5" creationId="{BCB98E30-2D01-1D6F-AAA0-B22651DAE7DA}"/>
          </ac:spMkLst>
        </pc:spChg>
        <pc:picChg chg="add del">
          <ac:chgData name="Abid Maqsood" userId="627bdefeba631d70" providerId="LiveId" clId="{56A625EC-0809-4021-BAB4-F4FF1C2F9336}" dt="2024-07-10T04:40:55.954" v="635" actId="478"/>
          <ac:picMkLst>
            <pc:docMk/>
            <pc:sldMk cId="1890501172" sldId="271"/>
            <ac:picMk id="6" creationId="{8C749D4E-0B1B-D38B-1C96-8110B1AF28B0}"/>
          </ac:picMkLst>
        </pc:picChg>
        <pc:picChg chg="add del mod">
          <ac:chgData name="Abid Maqsood" userId="627bdefeba631d70" providerId="LiveId" clId="{56A625EC-0809-4021-BAB4-F4FF1C2F9336}" dt="2024-07-10T04:41:12.049" v="638" actId="478"/>
          <ac:picMkLst>
            <pc:docMk/>
            <pc:sldMk cId="1890501172" sldId="271"/>
            <ac:picMk id="7" creationId="{A1BDAF98-526E-D6C6-647A-1C5C52DBF5CD}"/>
          </ac:picMkLst>
        </pc:picChg>
        <pc:picChg chg="add mod ord">
          <ac:chgData name="Abid Maqsood" userId="627bdefeba631d70" providerId="LiveId" clId="{56A625EC-0809-4021-BAB4-F4FF1C2F9336}" dt="2024-07-10T04:41:53.866" v="642" actId="167"/>
          <ac:picMkLst>
            <pc:docMk/>
            <pc:sldMk cId="1890501172" sldId="271"/>
            <ac:picMk id="8" creationId="{DBBCDD1C-953F-3BC0-D9D2-FEDF3B923909}"/>
          </ac:picMkLst>
        </pc:picChg>
      </pc:sldChg>
      <pc:sldChg chg="addSp delSp modSp add mod">
        <pc:chgData name="Abid Maqsood" userId="627bdefeba631d70" providerId="LiveId" clId="{56A625EC-0809-4021-BAB4-F4FF1C2F9336}" dt="2024-07-09T19:13:00.498" v="282" actId="15"/>
        <pc:sldMkLst>
          <pc:docMk/>
          <pc:sldMk cId="1476030841" sldId="272"/>
        </pc:sldMkLst>
        <pc:spChg chg="mod">
          <ac:chgData name="Abid Maqsood" userId="627bdefeba631d70" providerId="LiveId" clId="{56A625EC-0809-4021-BAB4-F4FF1C2F9336}" dt="2024-07-09T19:08:09.438" v="200" actId="207"/>
          <ac:spMkLst>
            <pc:docMk/>
            <pc:sldMk cId="1476030841" sldId="272"/>
            <ac:spMk id="4" creationId="{E1962447-773E-6204-05A6-53F1CB40EE1A}"/>
          </ac:spMkLst>
        </pc:spChg>
        <pc:spChg chg="add mod">
          <ac:chgData name="Abid Maqsood" userId="627bdefeba631d70" providerId="LiveId" clId="{56A625EC-0809-4021-BAB4-F4FF1C2F9336}" dt="2024-07-09T19:13:00.498" v="282" actId="15"/>
          <ac:spMkLst>
            <pc:docMk/>
            <pc:sldMk cId="1476030841" sldId="272"/>
            <ac:spMk id="6" creationId="{FD1FE501-1960-B56D-EBF2-5EDA38A611E4}"/>
          </ac:spMkLst>
        </pc:spChg>
        <pc:spChg chg="del">
          <ac:chgData name="Abid Maqsood" userId="627bdefeba631d70" providerId="LiveId" clId="{56A625EC-0809-4021-BAB4-F4FF1C2F9336}" dt="2024-07-09T19:08:15.037" v="201" actId="478"/>
          <ac:spMkLst>
            <pc:docMk/>
            <pc:sldMk cId="1476030841" sldId="272"/>
            <ac:spMk id="7" creationId="{5F8E3D3D-6375-1A18-F94D-2BFAF360CC0B}"/>
          </ac:spMkLst>
        </pc:spChg>
        <pc:spChg chg="del">
          <ac:chgData name="Abid Maqsood" userId="627bdefeba631d70" providerId="LiveId" clId="{56A625EC-0809-4021-BAB4-F4FF1C2F9336}" dt="2024-07-09T19:08:15.037" v="201" actId="478"/>
          <ac:spMkLst>
            <pc:docMk/>
            <pc:sldMk cId="1476030841" sldId="272"/>
            <ac:spMk id="9" creationId="{D085C45F-0A3A-C7A8-51F3-6823CE9D26B2}"/>
          </ac:spMkLst>
        </pc:spChg>
      </pc:sldChg>
      <pc:sldChg chg="addSp delSp modSp add mod ord">
        <pc:chgData name="Abid Maqsood" userId="627bdefeba631d70" providerId="LiveId" clId="{56A625EC-0809-4021-BAB4-F4FF1C2F9336}" dt="2024-07-09T19:19:01.384" v="352" actId="11"/>
        <pc:sldMkLst>
          <pc:docMk/>
          <pc:sldMk cId="2727107100" sldId="273"/>
        </pc:sldMkLst>
        <pc:spChg chg="add">
          <ac:chgData name="Abid Maqsood" userId="627bdefeba631d70" providerId="LiveId" clId="{56A625EC-0809-4021-BAB4-F4FF1C2F9336}" dt="2024-07-09T19:09:05.250" v="212"/>
          <ac:spMkLst>
            <pc:docMk/>
            <pc:sldMk cId="2727107100" sldId="273"/>
            <ac:spMk id="5" creationId="{94C3EF57-2A09-ED8A-E781-73366FA4D614}"/>
          </ac:spMkLst>
        </pc:spChg>
        <pc:spChg chg="del">
          <ac:chgData name="Abid Maqsood" userId="627bdefeba631d70" providerId="LiveId" clId="{56A625EC-0809-4021-BAB4-F4FF1C2F9336}" dt="2024-07-09T19:08:56.548" v="211" actId="478"/>
          <ac:spMkLst>
            <pc:docMk/>
            <pc:sldMk cId="2727107100" sldId="273"/>
            <ac:spMk id="6" creationId="{FD1FE501-1960-B56D-EBF2-5EDA38A611E4}"/>
          </ac:spMkLst>
        </pc:spChg>
        <pc:spChg chg="add mod">
          <ac:chgData name="Abid Maqsood" userId="627bdefeba631d70" providerId="LiveId" clId="{56A625EC-0809-4021-BAB4-F4FF1C2F9336}" dt="2024-07-09T19:19:01.384" v="352" actId="11"/>
          <ac:spMkLst>
            <pc:docMk/>
            <pc:sldMk cId="2727107100" sldId="273"/>
            <ac:spMk id="8" creationId="{411FECA5-D2EA-1823-F390-FFDEBE8082EC}"/>
          </ac:spMkLst>
        </pc:spChg>
      </pc:sldChg>
      <pc:sldChg chg="addSp delSp modSp add mod">
        <pc:chgData name="Abid Maqsood" userId="627bdefeba631d70" providerId="LiveId" clId="{56A625EC-0809-4021-BAB4-F4FF1C2F9336}" dt="2024-07-09T19:19:49.864" v="367" actId="403"/>
        <pc:sldMkLst>
          <pc:docMk/>
          <pc:sldMk cId="1041392271" sldId="274"/>
        </pc:sldMkLst>
        <pc:spChg chg="add">
          <ac:chgData name="Abid Maqsood" userId="627bdefeba631d70" providerId="LiveId" clId="{56A625EC-0809-4021-BAB4-F4FF1C2F9336}" dt="2024-07-09T19:09:31.594" v="218"/>
          <ac:spMkLst>
            <pc:docMk/>
            <pc:sldMk cId="1041392271" sldId="274"/>
            <ac:spMk id="5" creationId="{18C7B2A1-344B-B933-D4B6-7F7812964124}"/>
          </ac:spMkLst>
        </pc:spChg>
        <pc:spChg chg="del">
          <ac:chgData name="Abid Maqsood" userId="627bdefeba631d70" providerId="LiveId" clId="{56A625EC-0809-4021-BAB4-F4FF1C2F9336}" dt="2024-07-09T19:09:30.308" v="217" actId="478"/>
          <ac:spMkLst>
            <pc:docMk/>
            <pc:sldMk cId="1041392271" sldId="274"/>
            <ac:spMk id="6" creationId="{FD1FE501-1960-B56D-EBF2-5EDA38A611E4}"/>
          </ac:spMkLst>
        </pc:spChg>
        <pc:spChg chg="add mod">
          <ac:chgData name="Abid Maqsood" userId="627bdefeba631d70" providerId="LiveId" clId="{56A625EC-0809-4021-BAB4-F4FF1C2F9336}" dt="2024-07-09T19:19:49.864" v="367" actId="403"/>
          <ac:spMkLst>
            <pc:docMk/>
            <pc:sldMk cId="1041392271" sldId="274"/>
            <ac:spMk id="8" creationId="{297C4899-ECEB-9F44-8160-8D36172843EC}"/>
          </ac:spMkLst>
        </pc:spChg>
      </pc:sldChg>
      <pc:sldChg chg="addSp delSp modSp add mod">
        <pc:chgData name="Abid Maqsood" userId="627bdefeba631d70" providerId="LiveId" clId="{56A625EC-0809-4021-BAB4-F4FF1C2F9336}" dt="2024-07-10T04:39:22.220" v="620"/>
        <pc:sldMkLst>
          <pc:docMk/>
          <pc:sldMk cId="1139263135" sldId="275"/>
        </pc:sldMkLst>
        <pc:spChg chg="mod">
          <ac:chgData name="Abid Maqsood" userId="627bdefeba631d70" providerId="LiveId" clId="{56A625EC-0809-4021-BAB4-F4FF1C2F9336}" dt="2024-07-09T19:22:20.878" v="406" actId="207"/>
          <ac:spMkLst>
            <pc:docMk/>
            <pc:sldMk cId="1139263135" sldId="275"/>
            <ac:spMk id="4" creationId="{E1962447-773E-6204-05A6-53F1CB40EE1A}"/>
          </ac:spMkLst>
        </pc:spChg>
        <pc:spChg chg="add mod">
          <ac:chgData name="Abid Maqsood" userId="627bdefeba631d70" providerId="LiveId" clId="{56A625EC-0809-4021-BAB4-F4FF1C2F9336}" dt="2024-07-09T19:22:52.231" v="415" actId="404"/>
          <ac:spMkLst>
            <pc:docMk/>
            <pc:sldMk cId="1139263135" sldId="275"/>
            <ac:spMk id="6" creationId="{1F82FC8C-B2B9-E049-32DE-02DE567A7F85}"/>
          </ac:spMkLst>
        </pc:spChg>
        <pc:spChg chg="del">
          <ac:chgData name="Abid Maqsood" userId="627bdefeba631d70" providerId="LiveId" clId="{56A625EC-0809-4021-BAB4-F4FF1C2F9336}" dt="2024-07-09T19:21:37.143" v="369" actId="478"/>
          <ac:spMkLst>
            <pc:docMk/>
            <pc:sldMk cId="1139263135" sldId="275"/>
            <ac:spMk id="8" creationId="{297C4899-ECEB-9F44-8160-8D36172843EC}"/>
          </ac:spMkLst>
        </pc:spChg>
        <pc:graphicFrameChg chg="add mod modGraphic">
          <ac:chgData name="Abid Maqsood" userId="627bdefeba631d70" providerId="LiveId" clId="{56A625EC-0809-4021-BAB4-F4FF1C2F9336}" dt="2024-07-10T04:39:22.220" v="620"/>
          <ac:graphicFrameMkLst>
            <pc:docMk/>
            <pc:sldMk cId="1139263135" sldId="275"/>
            <ac:graphicFrameMk id="7" creationId="{8D1FB0AD-9B93-6C1E-071F-C22DE741FFEA}"/>
          </ac:graphicFrameMkLst>
        </pc:graphicFrameChg>
      </pc:sldChg>
      <pc:sldChg chg="addSp delSp modSp add mod">
        <pc:chgData name="Abid Maqsood" userId="627bdefeba631d70" providerId="LiveId" clId="{56A625EC-0809-4021-BAB4-F4FF1C2F9336}" dt="2024-07-10T05:22:58.774" v="982" actId="478"/>
        <pc:sldMkLst>
          <pc:docMk/>
          <pc:sldMk cId="3947151122" sldId="276"/>
        </pc:sldMkLst>
        <pc:spChg chg="mod">
          <ac:chgData name="Abid Maqsood" userId="627bdefeba631d70" providerId="LiveId" clId="{56A625EC-0809-4021-BAB4-F4FF1C2F9336}" dt="2024-07-10T04:46:21.164" v="666" actId="207"/>
          <ac:spMkLst>
            <pc:docMk/>
            <pc:sldMk cId="3947151122" sldId="276"/>
            <ac:spMk id="4" creationId="{E1962447-773E-6204-05A6-53F1CB40EE1A}"/>
          </ac:spMkLst>
        </pc:spChg>
        <pc:spChg chg="del">
          <ac:chgData name="Abid Maqsood" userId="627bdefeba631d70" providerId="LiveId" clId="{56A625EC-0809-4021-BAB4-F4FF1C2F9336}" dt="2024-07-10T04:46:27.847" v="667" actId="478"/>
          <ac:spMkLst>
            <pc:docMk/>
            <pc:sldMk cId="3947151122" sldId="276"/>
            <ac:spMk id="5" creationId="{BCB98E30-2D01-1D6F-AAA0-B22651DAE7DA}"/>
          </ac:spMkLst>
        </pc:spChg>
        <pc:spChg chg="add mod">
          <ac:chgData name="Abid Maqsood" userId="627bdefeba631d70" providerId="LiveId" clId="{56A625EC-0809-4021-BAB4-F4FF1C2F9336}" dt="2024-07-10T05:03:14.873" v="807" actId="164"/>
          <ac:spMkLst>
            <pc:docMk/>
            <pc:sldMk cId="3947151122" sldId="276"/>
            <ac:spMk id="9" creationId="{32821731-193F-654D-8836-63BA8D948014}"/>
          </ac:spMkLst>
        </pc:spChg>
        <pc:spChg chg="add mod ord">
          <ac:chgData name="Abid Maqsood" userId="627bdefeba631d70" providerId="LiveId" clId="{56A625EC-0809-4021-BAB4-F4FF1C2F9336}" dt="2024-07-10T05:07:15.557" v="836" actId="207"/>
          <ac:spMkLst>
            <pc:docMk/>
            <pc:sldMk cId="3947151122" sldId="276"/>
            <ac:spMk id="10" creationId="{F57D83F1-4480-9AFA-947D-5C99EA91BE64}"/>
          </ac:spMkLst>
        </pc:spChg>
        <pc:spChg chg="mod">
          <ac:chgData name="Abid Maqsood" userId="627bdefeba631d70" providerId="LiveId" clId="{56A625EC-0809-4021-BAB4-F4FF1C2F9336}" dt="2024-07-10T05:07:46.154" v="841" actId="1076"/>
          <ac:spMkLst>
            <pc:docMk/>
            <pc:sldMk cId="3947151122" sldId="276"/>
            <ac:spMk id="13" creationId="{EBF1303C-65C9-9C9C-61B9-04022D2D3465}"/>
          </ac:spMkLst>
        </pc:spChg>
        <pc:spChg chg="mod">
          <ac:chgData name="Abid Maqsood" userId="627bdefeba631d70" providerId="LiveId" clId="{56A625EC-0809-4021-BAB4-F4FF1C2F9336}" dt="2024-07-10T05:06:38.761" v="830" actId="207"/>
          <ac:spMkLst>
            <pc:docMk/>
            <pc:sldMk cId="3947151122" sldId="276"/>
            <ac:spMk id="14" creationId="{4CB5A62F-1C61-4FD9-1D9B-4E50EF3DEFCA}"/>
          </ac:spMkLst>
        </pc:spChg>
        <pc:spChg chg="mod">
          <ac:chgData name="Abid Maqsood" userId="627bdefeba631d70" providerId="LiveId" clId="{56A625EC-0809-4021-BAB4-F4FF1C2F9336}" dt="2024-07-10T05:09:18.887" v="854" actId="208"/>
          <ac:spMkLst>
            <pc:docMk/>
            <pc:sldMk cId="3947151122" sldId="276"/>
            <ac:spMk id="16" creationId="{15D6232C-E6BB-EDFC-3F4A-05E8BE817E0C}"/>
          </ac:spMkLst>
        </pc:spChg>
        <pc:spChg chg="mod">
          <ac:chgData name="Abid Maqsood" userId="627bdefeba631d70" providerId="LiveId" clId="{56A625EC-0809-4021-BAB4-F4FF1C2F9336}" dt="2024-07-10T05:08:45.162" v="847" actId="207"/>
          <ac:spMkLst>
            <pc:docMk/>
            <pc:sldMk cId="3947151122" sldId="276"/>
            <ac:spMk id="17" creationId="{5D8E77D7-4526-1C16-0D16-EE8F54E9DB66}"/>
          </ac:spMkLst>
        </pc:spChg>
        <pc:spChg chg="add">
          <ac:chgData name="Abid Maqsood" userId="627bdefeba631d70" providerId="LiveId" clId="{56A625EC-0809-4021-BAB4-F4FF1C2F9336}" dt="2024-07-10T05:08:07.977" v="844"/>
          <ac:spMkLst>
            <pc:docMk/>
            <pc:sldMk cId="3947151122" sldId="276"/>
            <ac:spMk id="18" creationId="{C103465D-0713-F9C0-DA04-3B920DD96532}"/>
          </ac:spMkLst>
        </pc:spChg>
        <pc:spChg chg="mod">
          <ac:chgData name="Abid Maqsood" userId="627bdefeba631d70" providerId="LiveId" clId="{56A625EC-0809-4021-BAB4-F4FF1C2F9336}" dt="2024-07-10T05:11:22.633" v="876" actId="207"/>
          <ac:spMkLst>
            <pc:docMk/>
            <pc:sldMk cId="3947151122" sldId="276"/>
            <ac:spMk id="20" creationId="{02F0C9A5-01CC-B3A3-2B27-A5581874ECD2}"/>
          </ac:spMkLst>
        </pc:spChg>
        <pc:spChg chg="mod">
          <ac:chgData name="Abid Maqsood" userId="627bdefeba631d70" providerId="LiveId" clId="{56A625EC-0809-4021-BAB4-F4FF1C2F9336}" dt="2024-07-10T05:11:03.847" v="872" actId="208"/>
          <ac:spMkLst>
            <pc:docMk/>
            <pc:sldMk cId="3947151122" sldId="276"/>
            <ac:spMk id="21" creationId="{B616F267-B05E-B8F0-C890-31D0BAF10636}"/>
          </ac:spMkLst>
        </pc:spChg>
        <pc:spChg chg="add">
          <ac:chgData name="Abid Maqsood" userId="627bdefeba631d70" providerId="LiveId" clId="{56A625EC-0809-4021-BAB4-F4FF1C2F9336}" dt="2024-07-10T05:09:44.314" v="857"/>
          <ac:spMkLst>
            <pc:docMk/>
            <pc:sldMk cId="3947151122" sldId="276"/>
            <ac:spMk id="22" creationId="{4648CC15-9B35-3781-F8AA-F7F88C4B21AC}"/>
          </ac:spMkLst>
        </pc:spChg>
        <pc:spChg chg="mod">
          <ac:chgData name="Abid Maqsood" userId="627bdefeba631d70" providerId="LiveId" clId="{56A625EC-0809-4021-BAB4-F4FF1C2F9336}" dt="2024-07-10T05:14:01.107" v="900" actId="3064"/>
          <ac:spMkLst>
            <pc:docMk/>
            <pc:sldMk cId="3947151122" sldId="276"/>
            <ac:spMk id="24" creationId="{CE79C2F3-1BF0-F79A-870A-7E2233E1CB6E}"/>
          </ac:spMkLst>
        </pc:spChg>
        <pc:spChg chg="mod">
          <ac:chgData name="Abid Maqsood" userId="627bdefeba631d70" providerId="LiveId" clId="{56A625EC-0809-4021-BAB4-F4FF1C2F9336}" dt="2024-07-10T05:14:48.710" v="902" actId="207"/>
          <ac:spMkLst>
            <pc:docMk/>
            <pc:sldMk cId="3947151122" sldId="276"/>
            <ac:spMk id="25" creationId="{F817B33F-6C37-39CE-03F7-30C372ED10D9}"/>
          </ac:spMkLst>
        </pc:spChg>
        <pc:spChg chg="add">
          <ac:chgData name="Abid Maqsood" userId="627bdefeba631d70" providerId="LiveId" clId="{56A625EC-0809-4021-BAB4-F4FF1C2F9336}" dt="2024-07-10T05:13:06.815" v="886"/>
          <ac:spMkLst>
            <pc:docMk/>
            <pc:sldMk cId="3947151122" sldId="276"/>
            <ac:spMk id="26" creationId="{30BB498A-0CB1-C166-E601-88C81A3E51E0}"/>
          </ac:spMkLst>
        </pc:spChg>
        <pc:spChg chg="mod">
          <ac:chgData name="Abid Maqsood" userId="627bdefeba631d70" providerId="LiveId" clId="{56A625EC-0809-4021-BAB4-F4FF1C2F9336}" dt="2024-07-10T05:16:59.699" v="924" actId="208"/>
          <ac:spMkLst>
            <pc:docMk/>
            <pc:sldMk cId="3947151122" sldId="276"/>
            <ac:spMk id="28" creationId="{46090D36-E1DE-3725-625B-66C10F4E2436}"/>
          </ac:spMkLst>
        </pc:spChg>
        <pc:spChg chg="mod">
          <ac:chgData name="Abid Maqsood" userId="627bdefeba631d70" providerId="LiveId" clId="{56A625EC-0809-4021-BAB4-F4FF1C2F9336}" dt="2024-07-10T05:16:35.518" v="919" actId="207"/>
          <ac:spMkLst>
            <pc:docMk/>
            <pc:sldMk cId="3947151122" sldId="276"/>
            <ac:spMk id="29" creationId="{2343A95B-7636-8835-2E35-7B8F6ECDAF42}"/>
          </ac:spMkLst>
        </pc:spChg>
        <pc:spChg chg="add">
          <ac:chgData name="Abid Maqsood" userId="627bdefeba631d70" providerId="LiveId" clId="{56A625EC-0809-4021-BAB4-F4FF1C2F9336}" dt="2024-07-10T05:15:26.077" v="906"/>
          <ac:spMkLst>
            <pc:docMk/>
            <pc:sldMk cId="3947151122" sldId="276"/>
            <ac:spMk id="30" creationId="{E5B4C727-8BF6-ECFE-D7F2-0A45D5D77560}"/>
          </ac:spMkLst>
        </pc:spChg>
        <pc:spChg chg="mod">
          <ac:chgData name="Abid Maqsood" userId="627bdefeba631d70" providerId="LiveId" clId="{56A625EC-0809-4021-BAB4-F4FF1C2F9336}" dt="2024-07-10T05:17:49.637" v="933" actId="207"/>
          <ac:spMkLst>
            <pc:docMk/>
            <pc:sldMk cId="3947151122" sldId="276"/>
            <ac:spMk id="32" creationId="{71C84382-E4F4-AFCC-E508-7148E1BC78D7}"/>
          </ac:spMkLst>
        </pc:spChg>
        <pc:spChg chg="mod">
          <ac:chgData name="Abid Maqsood" userId="627bdefeba631d70" providerId="LiveId" clId="{56A625EC-0809-4021-BAB4-F4FF1C2F9336}" dt="2024-07-10T05:18:13.522" v="934" actId="207"/>
          <ac:spMkLst>
            <pc:docMk/>
            <pc:sldMk cId="3947151122" sldId="276"/>
            <ac:spMk id="33" creationId="{3666BB20-8349-0E07-5912-D64B9A9CD264}"/>
          </ac:spMkLst>
        </pc:spChg>
        <pc:spChg chg="mod">
          <ac:chgData name="Abid Maqsood" userId="627bdefeba631d70" providerId="LiveId" clId="{56A625EC-0809-4021-BAB4-F4FF1C2F9336}" dt="2024-07-10T05:21:05.364" v="955" actId="113"/>
          <ac:spMkLst>
            <pc:docMk/>
            <pc:sldMk cId="3947151122" sldId="276"/>
            <ac:spMk id="35" creationId="{E66C14A1-FAF1-F937-8A61-E94CFDD96CC9}"/>
          </ac:spMkLst>
        </pc:spChg>
        <pc:spChg chg="mod">
          <ac:chgData name="Abid Maqsood" userId="627bdefeba631d70" providerId="LiveId" clId="{56A625EC-0809-4021-BAB4-F4FF1C2F9336}" dt="2024-07-10T05:20:02.683" v="943" actId="207"/>
          <ac:spMkLst>
            <pc:docMk/>
            <pc:sldMk cId="3947151122" sldId="276"/>
            <ac:spMk id="36" creationId="{8321B66F-8C7F-16C4-C677-E97E5CEECD26}"/>
          </ac:spMkLst>
        </pc:spChg>
        <pc:spChg chg="add del mod">
          <ac:chgData name="Abid Maqsood" userId="627bdefeba631d70" providerId="LiveId" clId="{56A625EC-0809-4021-BAB4-F4FF1C2F9336}" dt="2024-07-10T05:22:58.774" v="982" actId="478"/>
          <ac:spMkLst>
            <pc:docMk/>
            <pc:sldMk cId="3947151122" sldId="276"/>
            <ac:spMk id="37" creationId="{6D2A2136-ACA1-2DCB-B0E4-1BE123E33AC3}"/>
          </ac:spMkLst>
        </pc:spChg>
        <pc:spChg chg="add">
          <ac:chgData name="Abid Maqsood" userId="627bdefeba631d70" providerId="LiveId" clId="{56A625EC-0809-4021-BAB4-F4FF1C2F9336}" dt="2024-07-10T05:21:22.311" v="957"/>
          <ac:spMkLst>
            <pc:docMk/>
            <pc:sldMk cId="3947151122" sldId="276"/>
            <ac:spMk id="38" creationId="{A43F1971-F355-8F3D-27EA-3CB256BA3F40}"/>
          </ac:spMkLst>
        </pc:spChg>
        <pc:grpChg chg="add mod">
          <ac:chgData name="Abid Maqsood" userId="627bdefeba631d70" providerId="LiveId" clId="{56A625EC-0809-4021-BAB4-F4FF1C2F9336}" dt="2024-07-10T05:15:02.376" v="903" actId="554"/>
          <ac:grpSpMkLst>
            <pc:docMk/>
            <pc:sldMk cId="3947151122" sldId="276"/>
            <ac:grpSpMk id="11" creationId="{0F9B5FC7-EF85-949E-D27B-80E5DF9AA069}"/>
          </ac:grpSpMkLst>
        </pc:grpChg>
        <pc:grpChg chg="add mod">
          <ac:chgData name="Abid Maqsood" userId="627bdefeba631d70" providerId="LiveId" clId="{56A625EC-0809-4021-BAB4-F4FF1C2F9336}" dt="2024-07-10T05:12:09.846" v="878" actId="552"/>
          <ac:grpSpMkLst>
            <pc:docMk/>
            <pc:sldMk cId="3947151122" sldId="276"/>
            <ac:grpSpMk id="12" creationId="{5BCD0D8E-8DE5-44A7-7F6D-C6BCE7279694}"/>
          </ac:grpSpMkLst>
        </pc:grpChg>
        <pc:grpChg chg="add mod">
          <ac:chgData name="Abid Maqsood" userId="627bdefeba631d70" providerId="LiveId" clId="{56A625EC-0809-4021-BAB4-F4FF1C2F9336}" dt="2024-07-10T05:12:09.846" v="878" actId="552"/>
          <ac:grpSpMkLst>
            <pc:docMk/>
            <pc:sldMk cId="3947151122" sldId="276"/>
            <ac:grpSpMk id="15" creationId="{516F6EA1-44AA-F0F2-5683-0E85A768E5A6}"/>
          </ac:grpSpMkLst>
        </pc:grpChg>
        <pc:grpChg chg="add mod">
          <ac:chgData name="Abid Maqsood" userId="627bdefeba631d70" providerId="LiveId" clId="{56A625EC-0809-4021-BAB4-F4FF1C2F9336}" dt="2024-07-10T05:12:09.846" v="878" actId="552"/>
          <ac:grpSpMkLst>
            <pc:docMk/>
            <pc:sldMk cId="3947151122" sldId="276"/>
            <ac:grpSpMk id="19" creationId="{E5E5ACF2-6622-DED2-C1EF-643010F9EF9B}"/>
          </ac:grpSpMkLst>
        </pc:grpChg>
        <pc:grpChg chg="add mod">
          <ac:chgData name="Abid Maqsood" userId="627bdefeba631d70" providerId="LiveId" clId="{56A625EC-0809-4021-BAB4-F4FF1C2F9336}" dt="2024-07-10T05:15:02.376" v="903" actId="554"/>
          <ac:grpSpMkLst>
            <pc:docMk/>
            <pc:sldMk cId="3947151122" sldId="276"/>
            <ac:grpSpMk id="23" creationId="{56DCF7B0-97E7-71CB-76DF-296B0446E788}"/>
          </ac:grpSpMkLst>
        </pc:grpChg>
        <pc:grpChg chg="add mod">
          <ac:chgData name="Abid Maqsood" userId="627bdefeba631d70" providerId="LiveId" clId="{56A625EC-0809-4021-BAB4-F4FF1C2F9336}" dt="2024-07-10T05:15:10.256" v="905" actId="1076"/>
          <ac:grpSpMkLst>
            <pc:docMk/>
            <pc:sldMk cId="3947151122" sldId="276"/>
            <ac:grpSpMk id="27" creationId="{67C059DE-3200-082C-018A-0174D629875E}"/>
          </ac:grpSpMkLst>
        </pc:grpChg>
        <pc:grpChg chg="add mod">
          <ac:chgData name="Abid Maqsood" userId="627bdefeba631d70" providerId="LiveId" clId="{56A625EC-0809-4021-BAB4-F4FF1C2F9336}" dt="2024-07-10T05:17:11.588" v="926" actId="1076"/>
          <ac:grpSpMkLst>
            <pc:docMk/>
            <pc:sldMk cId="3947151122" sldId="276"/>
            <ac:grpSpMk id="31" creationId="{4990F3AE-987B-D31D-22A8-FD83265B0E60}"/>
          </ac:grpSpMkLst>
        </pc:grpChg>
        <pc:grpChg chg="add mod">
          <ac:chgData name="Abid Maqsood" userId="627bdefeba631d70" providerId="LiveId" clId="{56A625EC-0809-4021-BAB4-F4FF1C2F9336}" dt="2024-07-10T05:18:36.190" v="937" actId="1076"/>
          <ac:grpSpMkLst>
            <pc:docMk/>
            <pc:sldMk cId="3947151122" sldId="276"/>
            <ac:grpSpMk id="34" creationId="{65991636-B187-F5D6-9B88-89509B46D652}"/>
          </ac:grpSpMkLst>
        </pc:grpChg>
        <pc:graphicFrameChg chg="add del modGraphic">
          <ac:chgData name="Abid Maqsood" userId="627bdefeba631d70" providerId="LiveId" clId="{56A625EC-0809-4021-BAB4-F4FF1C2F9336}" dt="2024-07-10T04:47:22.241" v="670" actId="478"/>
          <ac:graphicFrameMkLst>
            <pc:docMk/>
            <pc:sldMk cId="3947151122" sldId="276"/>
            <ac:graphicFrameMk id="6" creationId="{1CEC39EC-DD97-8F79-06AE-0C670C91988A}"/>
          </ac:graphicFrameMkLst>
        </pc:graphicFrameChg>
        <pc:graphicFrameChg chg="add del mod modGraphic">
          <ac:chgData name="Abid Maqsood" userId="627bdefeba631d70" providerId="LiveId" clId="{56A625EC-0809-4021-BAB4-F4FF1C2F9336}" dt="2024-07-10T05:02:36.928" v="800" actId="478"/>
          <ac:graphicFrameMkLst>
            <pc:docMk/>
            <pc:sldMk cId="3947151122" sldId="276"/>
            <ac:graphicFrameMk id="7" creationId="{569D81FD-AA88-DED0-6C4A-5899EC69A851}"/>
          </ac:graphicFrameMkLst>
        </pc:graphicFrameChg>
        <pc:picChg chg="del">
          <ac:chgData name="Abid Maqsood" userId="627bdefeba631d70" providerId="LiveId" clId="{56A625EC-0809-4021-BAB4-F4FF1C2F9336}" dt="2024-07-10T04:46:28.750" v="668" actId="478"/>
          <ac:picMkLst>
            <pc:docMk/>
            <pc:sldMk cId="3947151122" sldId="276"/>
            <ac:picMk id="8" creationId="{DBBCDD1C-953F-3BC0-D9D2-FEDF3B923909}"/>
          </ac:picMkLst>
        </pc:picChg>
      </pc:sldChg>
      <pc:sldChg chg="addSp delSp modSp add mod">
        <pc:chgData name="Abid Maqsood" userId="627bdefeba631d70" providerId="LiveId" clId="{56A625EC-0809-4021-BAB4-F4FF1C2F9336}" dt="2024-07-10T05:29:13.896" v="1034" actId="403"/>
        <pc:sldMkLst>
          <pc:docMk/>
          <pc:sldMk cId="3548478830" sldId="277"/>
        </pc:sldMkLst>
        <pc:spChg chg="mod">
          <ac:chgData name="Abid Maqsood" userId="627bdefeba631d70" providerId="LiveId" clId="{56A625EC-0809-4021-BAB4-F4FF1C2F9336}" dt="2024-07-10T05:23:06.356" v="984" actId="6549"/>
          <ac:spMkLst>
            <pc:docMk/>
            <pc:sldMk cId="3548478830" sldId="277"/>
            <ac:spMk id="35" creationId="{E66C14A1-FAF1-F937-8A61-E94CFDD96CC9}"/>
          </ac:spMkLst>
        </pc:spChg>
        <pc:spChg chg="del mod">
          <ac:chgData name="Abid Maqsood" userId="627bdefeba631d70" providerId="LiveId" clId="{56A625EC-0809-4021-BAB4-F4FF1C2F9336}" dt="2024-07-10T05:24:15.663" v="1005" actId="478"/>
          <ac:spMkLst>
            <pc:docMk/>
            <pc:sldMk cId="3548478830" sldId="277"/>
            <ac:spMk id="37" creationId="{6D2A2136-ACA1-2DCB-B0E4-1BE123E33AC3}"/>
          </ac:spMkLst>
        </pc:spChg>
        <pc:grpChg chg="del">
          <ac:chgData name="Abid Maqsood" userId="627bdefeba631d70" providerId="LiveId" clId="{56A625EC-0809-4021-BAB4-F4FF1C2F9336}" dt="2024-07-10T05:23:14.749" v="990" actId="478"/>
          <ac:grpSpMkLst>
            <pc:docMk/>
            <pc:sldMk cId="3548478830" sldId="277"/>
            <ac:grpSpMk id="11" creationId="{0F9B5FC7-EF85-949E-D27B-80E5DF9AA069}"/>
          </ac:grpSpMkLst>
        </pc:grpChg>
        <pc:grpChg chg="del">
          <ac:chgData name="Abid Maqsood" userId="627bdefeba631d70" providerId="LiveId" clId="{56A625EC-0809-4021-BAB4-F4FF1C2F9336}" dt="2024-07-10T05:23:12.996" v="988" actId="478"/>
          <ac:grpSpMkLst>
            <pc:docMk/>
            <pc:sldMk cId="3548478830" sldId="277"/>
            <ac:grpSpMk id="12" creationId="{5BCD0D8E-8DE5-44A7-7F6D-C6BCE7279694}"/>
          </ac:grpSpMkLst>
        </pc:grpChg>
        <pc:grpChg chg="del">
          <ac:chgData name="Abid Maqsood" userId="627bdefeba631d70" providerId="LiveId" clId="{56A625EC-0809-4021-BAB4-F4FF1C2F9336}" dt="2024-07-10T05:23:12.996" v="988" actId="478"/>
          <ac:grpSpMkLst>
            <pc:docMk/>
            <pc:sldMk cId="3548478830" sldId="277"/>
            <ac:grpSpMk id="15" creationId="{516F6EA1-44AA-F0F2-5683-0E85A768E5A6}"/>
          </ac:grpSpMkLst>
        </pc:grpChg>
        <pc:grpChg chg="del">
          <ac:chgData name="Abid Maqsood" userId="627bdefeba631d70" providerId="LiveId" clId="{56A625EC-0809-4021-BAB4-F4FF1C2F9336}" dt="2024-07-10T05:23:04.990" v="983" actId="478"/>
          <ac:grpSpMkLst>
            <pc:docMk/>
            <pc:sldMk cId="3548478830" sldId="277"/>
            <ac:grpSpMk id="19" creationId="{E5E5ACF2-6622-DED2-C1EF-643010F9EF9B}"/>
          </ac:grpSpMkLst>
        </pc:grpChg>
        <pc:grpChg chg="del">
          <ac:chgData name="Abid Maqsood" userId="627bdefeba631d70" providerId="LiveId" clId="{56A625EC-0809-4021-BAB4-F4FF1C2F9336}" dt="2024-07-10T05:23:13.868" v="989" actId="478"/>
          <ac:grpSpMkLst>
            <pc:docMk/>
            <pc:sldMk cId="3548478830" sldId="277"/>
            <ac:grpSpMk id="23" creationId="{56DCF7B0-97E7-71CB-76DF-296B0446E788}"/>
          </ac:grpSpMkLst>
        </pc:grpChg>
        <pc:grpChg chg="del">
          <ac:chgData name="Abid Maqsood" userId="627bdefeba631d70" providerId="LiveId" clId="{56A625EC-0809-4021-BAB4-F4FF1C2F9336}" dt="2024-07-10T05:23:08.959" v="986" actId="478"/>
          <ac:grpSpMkLst>
            <pc:docMk/>
            <pc:sldMk cId="3548478830" sldId="277"/>
            <ac:grpSpMk id="27" creationId="{67C059DE-3200-082C-018A-0174D629875E}"/>
          </ac:grpSpMkLst>
        </pc:grpChg>
        <pc:grpChg chg="del">
          <ac:chgData name="Abid Maqsood" userId="627bdefeba631d70" providerId="LiveId" clId="{56A625EC-0809-4021-BAB4-F4FF1C2F9336}" dt="2024-07-10T05:23:07.752" v="985" actId="478"/>
          <ac:grpSpMkLst>
            <pc:docMk/>
            <pc:sldMk cId="3548478830" sldId="277"/>
            <ac:grpSpMk id="31" creationId="{4990F3AE-987B-D31D-22A8-FD83265B0E60}"/>
          </ac:grpSpMkLst>
        </pc:grpChg>
        <pc:grpChg chg="del">
          <ac:chgData name="Abid Maqsood" userId="627bdefeba631d70" providerId="LiveId" clId="{56A625EC-0809-4021-BAB4-F4FF1C2F9336}" dt="2024-07-10T05:23:10.562" v="987" actId="478"/>
          <ac:grpSpMkLst>
            <pc:docMk/>
            <pc:sldMk cId="3548478830" sldId="277"/>
            <ac:grpSpMk id="34" creationId="{65991636-B187-F5D6-9B88-89509B46D652}"/>
          </ac:grpSpMkLst>
        </pc:grpChg>
        <pc:graphicFrameChg chg="add mod modGraphic">
          <ac:chgData name="Abid Maqsood" userId="627bdefeba631d70" providerId="LiveId" clId="{56A625EC-0809-4021-BAB4-F4FF1C2F9336}" dt="2024-07-10T05:29:13.896" v="1034" actId="403"/>
          <ac:graphicFrameMkLst>
            <pc:docMk/>
            <pc:sldMk cId="3548478830" sldId="277"/>
            <ac:graphicFrameMk id="5" creationId="{A7A7C2E9-9190-6A48-393D-1AC4089EB730}"/>
          </ac:graphicFrameMkLst>
        </pc:graphicFrameChg>
      </pc:sldChg>
      <pc:sldChg chg="addSp delSp modSp add mod">
        <pc:chgData name="Abid Maqsood" userId="627bdefeba631d70" providerId="LiveId" clId="{56A625EC-0809-4021-BAB4-F4FF1C2F9336}" dt="2024-07-10T05:38:24.811" v="1113" actId="403"/>
        <pc:sldMkLst>
          <pc:docMk/>
          <pc:sldMk cId="677370745" sldId="278"/>
        </pc:sldMkLst>
        <pc:spChg chg="mod">
          <ac:chgData name="Abid Maqsood" userId="627bdefeba631d70" providerId="LiveId" clId="{56A625EC-0809-4021-BAB4-F4FF1C2F9336}" dt="2024-07-10T05:31:09.288" v="1048" actId="207"/>
          <ac:spMkLst>
            <pc:docMk/>
            <pc:sldMk cId="677370745" sldId="278"/>
            <ac:spMk id="4" creationId="{E1962447-773E-6204-05A6-53F1CB40EE1A}"/>
          </ac:spMkLst>
        </pc:spChg>
        <pc:graphicFrameChg chg="del">
          <ac:chgData name="Abid Maqsood" userId="627bdefeba631d70" providerId="LiveId" clId="{56A625EC-0809-4021-BAB4-F4FF1C2F9336}" dt="2024-07-10T05:30:48.415" v="1036" actId="478"/>
          <ac:graphicFrameMkLst>
            <pc:docMk/>
            <pc:sldMk cId="677370745" sldId="278"/>
            <ac:graphicFrameMk id="5" creationId="{A7A7C2E9-9190-6A48-393D-1AC4089EB730}"/>
          </ac:graphicFrameMkLst>
        </pc:graphicFrameChg>
        <pc:graphicFrameChg chg="add mod modGraphic">
          <ac:chgData name="Abid Maqsood" userId="627bdefeba631d70" providerId="LiveId" clId="{56A625EC-0809-4021-BAB4-F4FF1C2F9336}" dt="2024-07-10T05:38:24.811" v="1113" actId="403"/>
          <ac:graphicFrameMkLst>
            <pc:docMk/>
            <pc:sldMk cId="677370745" sldId="278"/>
            <ac:graphicFrameMk id="6" creationId="{8E1A8B0D-05A8-525A-E219-04EFE71ADDC7}"/>
          </ac:graphicFrameMkLst>
        </pc:graphicFrameChg>
      </pc:sldChg>
      <pc:sldChg chg="modSp add mod">
        <pc:chgData name="Abid Maqsood" userId="627bdefeba631d70" providerId="LiveId" clId="{56A625EC-0809-4021-BAB4-F4FF1C2F9336}" dt="2024-07-10T05:42:11.287" v="1149" actId="20577"/>
        <pc:sldMkLst>
          <pc:docMk/>
          <pc:sldMk cId="574186974" sldId="279"/>
        </pc:sldMkLst>
        <pc:graphicFrameChg chg="mod modGraphic">
          <ac:chgData name="Abid Maqsood" userId="627bdefeba631d70" providerId="LiveId" clId="{56A625EC-0809-4021-BAB4-F4FF1C2F9336}" dt="2024-07-10T05:42:11.287" v="1149" actId="20577"/>
          <ac:graphicFrameMkLst>
            <pc:docMk/>
            <pc:sldMk cId="574186974" sldId="279"/>
            <ac:graphicFrameMk id="6" creationId="{8E1A8B0D-05A8-525A-E219-04EFE71ADDC7}"/>
          </ac:graphicFrameMkLst>
        </pc:graphicFrameChg>
      </pc:sldChg>
      <pc:sldChg chg="addSp delSp modSp add mod">
        <pc:chgData name="Abid Maqsood" userId="627bdefeba631d70" providerId="LiveId" clId="{56A625EC-0809-4021-BAB4-F4FF1C2F9336}" dt="2024-07-10T05:46:38.778" v="1194" actId="207"/>
        <pc:sldMkLst>
          <pc:docMk/>
          <pc:sldMk cId="835749870" sldId="280"/>
        </pc:sldMkLst>
        <pc:spChg chg="add del mod">
          <ac:chgData name="Abid Maqsood" userId="627bdefeba631d70" providerId="LiveId" clId="{56A625EC-0809-4021-BAB4-F4FF1C2F9336}" dt="2024-07-10T05:42:55.729" v="1155" actId="478"/>
          <ac:spMkLst>
            <pc:docMk/>
            <pc:sldMk cId="835749870" sldId="280"/>
            <ac:spMk id="7" creationId="{6F0DA37C-4997-DFC0-7168-944256211010}"/>
          </ac:spMkLst>
        </pc:spChg>
        <pc:spChg chg="add mod">
          <ac:chgData name="Abid Maqsood" userId="627bdefeba631d70" providerId="LiveId" clId="{56A625EC-0809-4021-BAB4-F4FF1C2F9336}" dt="2024-07-10T05:44:58.764" v="1177" actId="1076"/>
          <ac:spMkLst>
            <pc:docMk/>
            <pc:sldMk cId="835749870" sldId="280"/>
            <ac:spMk id="9" creationId="{7285DF5F-0505-25C4-9F0B-06E7A20785AC}"/>
          </ac:spMkLst>
        </pc:spChg>
        <pc:spChg chg="add mod">
          <ac:chgData name="Abid Maqsood" userId="627bdefeba631d70" providerId="LiveId" clId="{56A625EC-0809-4021-BAB4-F4FF1C2F9336}" dt="2024-07-10T05:46:38.778" v="1194" actId="207"/>
          <ac:spMkLst>
            <pc:docMk/>
            <pc:sldMk cId="835749870" sldId="280"/>
            <ac:spMk id="11" creationId="{D06318FF-6668-A8CC-D72F-87061A4DBD71}"/>
          </ac:spMkLst>
        </pc:spChg>
        <pc:graphicFrameChg chg="add mod modGraphic">
          <ac:chgData name="Abid Maqsood" userId="627bdefeba631d70" providerId="LiveId" clId="{56A625EC-0809-4021-BAB4-F4FF1C2F9336}" dt="2024-07-10T05:46:01.415" v="1188" actId="122"/>
          <ac:graphicFrameMkLst>
            <pc:docMk/>
            <pc:sldMk cId="835749870" sldId="280"/>
            <ac:graphicFrameMk id="5" creationId="{4FAA3B9E-58A8-EA89-A4E0-09335A41CB8D}"/>
          </ac:graphicFrameMkLst>
        </pc:graphicFrameChg>
        <pc:graphicFrameChg chg="del">
          <ac:chgData name="Abid Maqsood" userId="627bdefeba631d70" providerId="LiveId" clId="{56A625EC-0809-4021-BAB4-F4FF1C2F9336}" dt="2024-07-10T05:42:35.826" v="1151" actId="478"/>
          <ac:graphicFrameMkLst>
            <pc:docMk/>
            <pc:sldMk cId="835749870" sldId="280"/>
            <ac:graphicFrameMk id="6" creationId="{8E1A8B0D-05A8-525A-E219-04EFE71ADDC7}"/>
          </ac:graphicFrameMkLst>
        </pc:graphicFrameChg>
      </pc:sldChg>
      <pc:sldChg chg="addSp delSp modSp add mod">
        <pc:chgData name="Abid Maqsood" userId="627bdefeba631d70" providerId="LiveId" clId="{56A625EC-0809-4021-BAB4-F4FF1C2F9336}" dt="2024-07-10T06:04:25.959" v="1280" actId="113"/>
        <pc:sldMkLst>
          <pc:docMk/>
          <pc:sldMk cId="3170889784" sldId="281"/>
        </pc:sldMkLst>
        <pc:spChg chg="mod">
          <ac:chgData name="Abid Maqsood" userId="627bdefeba631d70" providerId="LiveId" clId="{56A625EC-0809-4021-BAB4-F4FF1C2F9336}" dt="2024-07-10T05:47:59.953" v="1200" actId="207"/>
          <ac:spMkLst>
            <pc:docMk/>
            <pc:sldMk cId="3170889784" sldId="281"/>
            <ac:spMk id="4" creationId="{E1962447-773E-6204-05A6-53F1CB40EE1A}"/>
          </ac:spMkLst>
        </pc:spChg>
        <pc:spChg chg="del">
          <ac:chgData name="Abid Maqsood" userId="627bdefeba631d70" providerId="LiveId" clId="{56A625EC-0809-4021-BAB4-F4FF1C2F9336}" dt="2024-07-10T05:47:48.788" v="1196" actId="478"/>
          <ac:spMkLst>
            <pc:docMk/>
            <pc:sldMk cId="3170889784" sldId="281"/>
            <ac:spMk id="9" creationId="{7285DF5F-0505-25C4-9F0B-06E7A20785AC}"/>
          </ac:spMkLst>
        </pc:spChg>
        <pc:spChg chg="add del mod">
          <ac:chgData name="Abid Maqsood" userId="627bdefeba631d70" providerId="LiveId" clId="{56A625EC-0809-4021-BAB4-F4FF1C2F9336}" dt="2024-07-10T05:54:26.602" v="1256" actId="478"/>
          <ac:spMkLst>
            <pc:docMk/>
            <pc:sldMk cId="3170889784" sldId="281"/>
            <ac:spMk id="10" creationId="{544D6DA1-1FBE-C0B9-B964-968B28BB5806}"/>
          </ac:spMkLst>
        </pc:spChg>
        <pc:spChg chg="del">
          <ac:chgData name="Abid Maqsood" userId="627bdefeba631d70" providerId="LiveId" clId="{56A625EC-0809-4021-BAB4-F4FF1C2F9336}" dt="2024-07-10T05:47:52.563" v="1198" actId="478"/>
          <ac:spMkLst>
            <pc:docMk/>
            <pc:sldMk cId="3170889784" sldId="281"/>
            <ac:spMk id="11" creationId="{D06318FF-6668-A8CC-D72F-87061A4DBD71}"/>
          </ac:spMkLst>
        </pc:spChg>
        <pc:graphicFrameChg chg="del">
          <ac:chgData name="Abid Maqsood" userId="627bdefeba631d70" providerId="LiveId" clId="{56A625EC-0809-4021-BAB4-F4FF1C2F9336}" dt="2024-07-10T05:47:50.927" v="1197" actId="478"/>
          <ac:graphicFrameMkLst>
            <pc:docMk/>
            <pc:sldMk cId="3170889784" sldId="281"/>
            <ac:graphicFrameMk id="5" creationId="{4FAA3B9E-58A8-EA89-A4E0-09335A41CB8D}"/>
          </ac:graphicFrameMkLst>
        </pc:graphicFrameChg>
        <pc:graphicFrameChg chg="add del mod modGraphic">
          <ac:chgData name="Abid Maqsood" userId="627bdefeba631d70" providerId="LiveId" clId="{56A625EC-0809-4021-BAB4-F4FF1C2F9336}" dt="2024-07-10T05:51:05.696" v="1222" actId="478"/>
          <ac:graphicFrameMkLst>
            <pc:docMk/>
            <pc:sldMk cId="3170889784" sldId="281"/>
            <ac:graphicFrameMk id="6" creationId="{11BA74B3-2505-4136-ABAB-25E2F75686CF}"/>
          </ac:graphicFrameMkLst>
        </pc:graphicFrameChg>
        <pc:graphicFrameChg chg="add mod modGraphic">
          <ac:chgData name="Abid Maqsood" userId="627bdefeba631d70" providerId="LiveId" clId="{56A625EC-0809-4021-BAB4-F4FF1C2F9336}" dt="2024-07-10T06:04:25.959" v="1280" actId="113"/>
          <ac:graphicFrameMkLst>
            <pc:docMk/>
            <pc:sldMk cId="3170889784" sldId="281"/>
            <ac:graphicFrameMk id="7" creationId="{363C8657-6008-D051-090E-6C61E40EA61C}"/>
          </ac:graphicFrameMkLst>
        </pc:graphicFrameChg>
      </pc:sldChg>
      <pc:sldChg chg="addSp delSp modSp add mod">
        <pc:chgData name="Abid Maqsood" userId="627bdefeba631d70" providerId="LiveId" clId="{56A625EC-0809-4021-BAB4-F4FF1C2F9336}" dt="2024-07-10T06:07:45.172" v="1317" actId="1076"/>
        <pc:sldMkLst>
          <pc:docMk/>
          <pc:sldMk cId="1586854043" sldId="282"/>
        </pc:sldMkLst>
        <pc:spChg chg="add mod">
          <ac:chgData name="Abid Maqsood" userId="627bdefeba631d70" providerId="LiveId" clId="{56A625EC-0809-4021-BAB4-F4FF1C2F9336}" dt="2024-07-10T06:07:40.436" v="1316" actId="1076"/>
          <ac:spMkLst>
            <pc:docMk/>
            <pc:sldMk cId="1586854043" sldId="282"/>
            <ac:spMk id="6" creationId="{CECBFF13-DDD9-DCE2-1096-48FF405454E6}"/>
          </ac:spMkLst>
        </pc:spChg>
        <pc:graphicFrameChg chg="del">
          <ac:chgData name="Abid Maqsood" userId="627bdefeba631d70" providerId="LiveId" clId="{56A625EC-0809-4021-BAB4-F4FF1C2F9336}" dt="2024-07-10T06:04:36.711" v="1282" actId="478"/>
          <ac:graphicFrameMkLst>
            <pc:docMk/>
            <pc:sldMk cId="1586854043" sldId="282"/>
            <ac:graphicFrameMk id="7" creationId="{363C8657-6008-D051-090E-6C61E40EA61C}"/>
          </ac:graphicFrameMkLst>
        </pc:graphicFrameChg>
        <pc:picChg chg="add mod">
          <ac:chgData name="Abid Maqsood" userId="627bdefeba631d70" providerId="LiveId" clId="{56A625EC-0809-4021-BAB4-F4FF1C2F9336}" dt="2024-07-10T06:06:09.891" v="1301" actId="1076"/>
          <ac:picMkLst>
            <pc:docMk/>
            <pc:sldMk cId="1586854043" sldId="282"/>
            <ac:picMk id="8" creationId="{FE536A0F-B22C-059C-8751-598421EEB03C}"/>
          </ac:picMkLst>
        </pc:picChg>
        <pc:picChg chg="add mod">
          <ac:chgData name="Abid Maqsood" userId="627bdefeba631d70" providerId="LiveId" clId="{56A625EC-0809-4021-BAB4-F4FF1C2F9336}" dt="2024-07-10T06:06:42.180" v="1305" actId="1076"/>
          <ac:picMkLst>
            <pc:docMk/>
            <pc:sldMk cId="1586854043" sldId="282"/>
            <ac:picMk id="9" creationId="{036D8F91-1A10-4D46-DD58-5DC86032E054}"/>
          </ac:picMkLst>
        </pc:picChg>
        <pc:picChg chg="add mod">
          <ac:chgData name="Abid Maqsood" userId="627bdefeba631d70" providerId="LiveId" clId="{56A625EC-0809-4021-BAB4-F4FF1C2F9336}" dt="2024-07-10T06:07:45.172" v="1317" actId="1076"/>
          <ac:picMkLst>
            <pc:docMk/>
            <pc:sldMk cId="1586854043" sldId="282"/>
            <ac:picMk id="10" creationId="{64B91C9C-36FD-F4D4-53B8-619053B82192}"/>
          </ac:picMkLst>
        </pc:picChg>
      </pc:sldChg>
      <pc:sldChg chg="addSp delSp modSp add mod">
        <pc:chgData name="Abid Maqsood" userId="627bdefeba631d70" providerId="LiveId" clId="{56A625EC-0809-4021-BAB4-F4FF1C2F9336}" dt="2024-07-10T06:12:06.809" v="1362" actId="207"/>
        <pc:sldMkLst>
          <pc:docMk/>
          <pc:sldMk cId="968547043" sldId="283"/>
        </pc:sldMkLst>
        <pc:spChg chg="del">
          <ac:chgData name="Abid Maqsood" userId="627bdefeba631d70" providerId="LiveId" clId="{56A625EC-0809-4021-BAB4-F4FF1C2F9336}" dt="2024-07-10T06:07:59.251" v="1322" actId="478"/>
          <ac:spMkLst>
            <pc:docMk/>
            <pc:sldMk cId="968547043" sldId="283"/>
            <ac:spMk id="6" creationId="{CECBFF13-DDD9-DCE2-1096-48FF405454E6}"/>
          </ac:spMkLst>
        </pc:spChg>
        <pc:spChg chg="add mod">
          <ac:chgData name="Abid Maqsood" userId="627bdefeba631d70" providerId="LiveId" clId="{56A625EC-0809-4021-BAB4-F4FF1C2F9336}" dt="2024-07-10T06:12:06.809" v="1362" actId="207"/>
          <ac:spMkLst>
            <pc:docMk/>
            <pc:sldMk cId="968547043" sldId="283"/>
            <ac:spMk id="7" creationId="{141A54A1-5737-AAF9-45D8-D76D86847C85}"/>
          </ac:spMkLst>
        </pc:spChg>
        <pc:picChg chg="del">
          <ac:chgData name="Abid Maqsood" userId="627bdefeba631d70" providerId="LiveId" clId="{56A625EC-0809-4021-BAB4-F4FF1C2F9336}" dt="2024-07-10T06:07:55.658" v="1319" actId="478"/>
          <ac:picMkLst>
            <pc:docMk/>
            <pc:sldMk cId="968547043" sldId="283"/>
            <ac:picMk id="8" creationId="{FE536A0F-B22C-059C-8751-598421EEB03C}"/>
          </ac:picMkLst>
        </pc:picChg>
        <pc:picChg chg="del">
          <ac:chgData name="Abid Maqsood" userId="627bdefeba631d70" providerId="LiveId" clId="{56A625EC-0809-4021-BAB4-F4FF1C2F9336}" dt="2024-07-10T06:07:57.097" v="1320" actId="478"/>
          <ac:picMkLst>
            <pc:docMk/>
            <pc:sldMk cId="968547043" sldId="283"/>
            <ac:picMk id="9" creationId="{036D8F91-1A10-4D46-DD58-5DC86032E054}"/>
          </ac:picMkLst>
        </pc:picChg>
        <pc:picChg chg="del">
          <ac:chgData name="Abid Maqsood" userId="627bdefeba631d70" providerId="LiveId" clId="{56A625EC-0809-4021-BAB4-F4FF1C2F9336}" dt="2024-07-10T06:07:57.574" v="1321" actId="478"/>
          <ac:picMkLst>
            <pc:docMk/>
            <pc:sldMk cId="968547043" sldId="283"/>
            <ac:picMk id="10" creationId="{64B91C9C-36FD-F4D4-53B8-619053B82192}"/>
          </ac:picMkLst>
        </pc:picChg>
        <pc:picChg chg="add mod">
          <ac:chgData name="Abid Maqsood" userId="627bdefeba631d70" providerId="LiveId" clId="{56A625EC-0809-4021-BAB4-F4FF1C2F9336}" dt="2024-07-10T06:11:34.252" v="1355" actId="554"/>
          <ac:picMkLst>
            <pc:docMk/>
            <pc:sldMk cId="968547043" sldId="283"/>
            <ac:picMk id="11" creationId="{497997BE-1D15-7C6D-BF49-40EFB8817478}"/>
          </ac:picMkLst>
        </pc:picChg>
        <pc:picChg chg="add mod">
          <ac:chgData name="Abid Maqsood" userId="627bdefeba631d70" providerId="LiveId" clId="{56A625EC-0809-4021-BAB4-F4FF1C2F9336}" dt="2024-07-10T06:11:36.621" v="1356" actId="408"/>
          <ac:picMkLst>
            <pc:docMk/>
            <pc:sldMk cId="968547043" sldId="283"/>
            <ac:picMk id="12" creationId="{F3A72466-65A4-0DFF-769C-C8A3F60BDD6C}"/>
          </ac:picMkLst>
        </pc:picChg>
        <pc:picChg chg="add mod">
          <ac:chgData name="Abid Maqsood" userId="627bdefeba631d70" providerId="LiveId" clId="{56A625EC-0809-4021-BAB4-F4FF1C2F9336}" dt="2024-07-10T06:11:36.621" v="1356" actId="408"/>
          <ac:picMkLst>
            <pc:docMk/>
            <pc:sldMk cId="968547043" sldId="283"/>
            <ac:picMk id="13" creationId="{3B41A007-9EEA-76B4-2B5C-885E3F4DE69F}"/>
          </ac:picMkLst>
        </pc:picChg>
        <pc:picChg chg="add mod modCrop">
          <ac:chgData name="Abid Maqsood" userId="627bdefeba631d70" providerId="LiveId" clId="{56A625EC-0809-4021-BAB4-F4FF1C2F9336}" dt="2024-07-10T06:11:36.621" v="1356" actId="408"/>
          <ac:picMkLst>
            <pc:docMk/>
            <pc:sldMk cId="968547043" sldId="283"/>
            <ac:picMk id="14" creationId="{67BA5D98-25FB-532C-67AD-7C7635F41512}"/>
          </ac:picMkLst>
        </pc:picChg>
        <pc:picChg chg="add mod">
          <ac:chgData name="Abid Maqsood" userId="627bdefeba631d70" providerId="LiveId" clId="{56A625EC-0809-4021-BAB4-F4FF1C2F9336}" dt="2024-07-10T06:11:34.252" v="1355" actId="554"/>
          <ac:picMkLst>
            <pc:docMk/>
            <pc:sldMk cId="968547043" sldId="283"/>
            <ac:picMk id="15" creationId="{849DBC23-BB80-A364-F6B0-12F21F4E5A26}"/>
          </ac:picMkLst>
        </pc:picChg>
      </pc:sldChg>
      <pc:sldChg chg="addSp delSp modSp add mod">
        <pc:chgData name="Abid Maqsood" userId="627bdefeba631d70" providerId="LiveId" clId="{56A625EC-0809-4021-BAB4-F4FF1C2F9336}" dt="2024-07-10T06:15:57.946" v="1408" actId="20577"/>
        <pc:sldMkLst>
          <pc:docMk/>
          <pc:sldMk cId="329786881" sldId="284"/>
        </pc:sldMkLst>
        <pc:spChg chg="add mod">
          <ac:chgData name="Abid Maqsood" userId="627bdefeba631d70" providerId="LiveId" clId="{56A625EC-0809-4021-BAB4-F4FF1C2F9336}" dt="2024-07-10T06:15:57.946" v="1408" actId="20577"/>
          <ac:spMkLst>
            <pc:docMk/>
            <pc:sldMk cId="329786881" sldId="284"/>
            <ac:spMk id="6" creationId="{17B89B60-4544-03EC-07E1-A1F561E5D7AC}"/>
          </ac:spMkLst>
        </pc:spChg>
        <pc:spChg chg="del">
          <ac:chgData name="Abid Maqsood" userId="627bdefeba631d70" providerId="LiveId" clId="{56A625EC-0809-4021-BAB4-F4FF1C2F9336}" dt="2024-07-10T06:12:41.631" v="1364" actId="478"/>
          <ac:spMkLst>
            <pc:docMk/>
            <pc:sldMk cId="329786881" sldId="284"/>
            <ac:spMk id="7" creationId="{141A54A1-5737-AAF9-45D8-D76D86847C85}"/>
          </ac:spMkLst>
        </pc:spChg>
        <pc:picChg chg="add mod">
          <ac:chgData name="Abid Maqsood" userId="627bdefeba631d70" providerId="LiveId" clId="{56A625EC-0809-4021-BAB4-F4FF1C2F9336}" dt="2024-07-10T06:14:44.647" v="1390" actId="12789"/>
          <ac:picMkLst>
            <pc:docMk/>
            <pc:sldMk cId="329786881" sldId="284"/>
            <ac:picMk id="8" creationId="{9036772D-B790-714C-1F2A-FF7A103E4762}"/>
          </ac:picMkLst>
        </pc:picChg>
        <pc:picChg chg="del">
          <ac:chgData name="Abid Maqsood" userId="627bdefeba631d70" providerId="LiveId" clId="{56A625EC-0809-4021-BAB4-F4FF1C2F9336}" dt="2024-07-10T06:12:47.137" v="1369" actId="478"/>
          <ac:picMkLst>
            <pc:docMk/>
            <pc:sldMk cId="329786881" sldId="284"/>
            <ac:picMk id="11" creationId="{497997BE-1D15-7C6D-BF49-40EFB8817478}"/>
          </ac:picMkLst>
        </pc:picChg>
        <pc:picChg chg="del">
          <ac:chgData name="Abid Maqsood" userId="627bdefeba631d70" providerId="LiveId" clId="{56A625EC-0809-4021-BAB4-F4FF1C2F9336}" dt="2024-07-10T06:12:45.739" v="1368" actId="478"/>
          <ac:picMkLst>
            <pc:docMk/>
            <pc:sldMk cId="329786881" sldId="284"/>
            <ac:picMk id="12" creationId="{F3A72466-65A4-0DFF-769C-C8A3F60BDD6C}"/>
          </ac:picMkLst>
        </pc:picChg>
        <pc:picChg chg="del">
          <ac:chgData name="Abid Maqsood" userId="627bdefeba631d70" providerId="LiveId" clId="{56A625EC-0809-4021-BAB4-F4FF1C2F9336}" dt="2024-07-10T06:12:45.089" v="1367" actId="478"/>
          <ac:picMkLst>
            <pc:docMk/>
            <pc:sldMk cId="329786881" sldId="284"/>
            <ac:picMk id="13" creationId="{3B41A007-9EEA-76B4-2B5C-885E3F4DE69F}"/>
          </ac:picMkLst>
        </pc:picChg>
        <pc:picChg chg="del">
          <ac:chgData name="Abid Maqsood" userId="627bdefeba631d70" providerId="LiveId" clId="{56A625EC-0809-4021-BAB4-F4FF1C2F9336}" dt="2024-07-10T06:12:43.630" v="1366" actId="478"/>
          <ac:picMkLst>
            <pc:docMk/>
            <pc:sldMk cId="329786881" sldId="284"/>
            <ac:picMk id="14" creationId="{67BA5D98-25FB-532C-67AD-7C7635F41512}"/>
          </ac:picMkLst>
        </pc:picChg>
        <pc:picChg chg="del">
          <ac:chgData name="Abid Maqsood" userId="627bdefeba631d70" providerId="LiveId" clId="{56A625EC-0809-4021-BAB4-F4FF1C2F9336}" dt="2024-07-10T06:12:43.146" v="1365" actId="478"/>
          <ac:picMkLst>
            <pc:docMk/>
            <pc:sldMk cId="329786881" sldId="284"/>
            <ac:picMk id="15" creationId="{849DBC23-BB80-A364-F6B0-12F21F4E5A26}"/>
          </ac:picMkLst>
        </pc:picChg>
        <pc:picChg chg="add mod">
          <ac:chgData name="Abid Maqsood" userId="627bdefeba631d70" providerId="LiveId" clId="{56A625EC-0809-4021-BAB4-F4FF1C2F9336}" dt="2024-07-10T06:14:44.647" v="1390" actId="12789"/>
          <ac:picMkLst>
            <pc:docMk/>
            <pc:sldMk cId="329786881" sldId="284"/>
            <ac:picMk id="5122" creationId="{0580E313-A870-93BE-9CD2-6C1EEFF0C425}"/>
          </ac:picMkLst>
        </pc:picChg>
        <pc:picChg chg="add mod">
          <ac:chgData name="Abid Maqsood" userId="627bdefeba631d70" providerId="LiveId" clId="{56A625EC-0809-4021-BAB4-F4FF1C2F9336}" dt="2024-07-10T06:14:44.647" v="1390" actId="12789"/>
          <ac:picMkLst>
            <pc:docMk/>
            <pc:sldMk cId="329786881" sldId="284"/>
            <ac:picMk id="5124" creationId="{1E6EBF28-A8C4-D1FB-4FC2-D1615EBA7FE4}"/>
          </ac:picMkLst>
        </pc:picChg>
      </pc:sldChg>
      <pc:sldChg chg="addSp delSp modSp add mod">
        <pc:chgData name="Abid Maqsood" userId="627bdefeba631d70" providerId="LiveId" clId="{56A625EC-0809-4021-BAB4-F4FF1C2F9336}" dt="2024-07-10T06:18:44.938" v="1440" actId="207"/>
        <pc:sldMkLst>
          <pc:docMk/>
          <pc:sldMk cId="4228383963" sldId="285"/>
        </pc:sldMkLst>
        <pc:spChg chg="del">
          <ac:chgData name="Abid Maqsood" userId="627bdefeba631d70" providerId="LiveId" clId="{56A625EC-0809-4021-BAB4-F4FF1C2F9336}" dt="2024-07-10T06:15:19.833" v="1397" actId="478"/>
          <ac:spMkLst>
            <pc:docMk/>
            <pc:sldMk cId="4228383963" sldId="285"/>
            <ac:spMk id="6" creationId="{17B89B60-4544-03EC-07E1-A1F561E5D7AC}"/>
          </ac:spMkLst>
        </pc:spChg>
        <pc:spChg chg="add mod">
          <ac:chgData name="Abid Maqsood" userId="627bdefeba631d70" providerId="LiveId" clId="{56A625EC-0809-4021-BAB4-F4FF1C2F9336}" dt="2024-07-10T06:18:44.938" v="1440" actId="207"/>
          <ac:spMkLst>
            <pc:docMk/>
            <pc:sldMk cId="4228383963" sldId="285"/>
            <ac:spMk id="7" creationId="{EFC043AB-3AC5-6E59-85A5-1F3036682516}"/>
          </ac:spMkLst>
        </pc:spChg>
        <pc:picChg chg="del">
          <ac:chgData name="Abid Maqsood" userId="627bdefeba631d70" providerId="LiveId" clId="{56A625EC-0809-4021-BAB4-F4FF1C2F9336}" dt="2024-07-10T06:15:21.134" v="1398" actId="478"/>
          <ac:picMkLst>
            <pc:docMk/>
            <pc:sldMk cId="4228383963" sldId="285"/>
            <ac:picMk id="8" creationId="{9036772D-B790-714C-1F2A-FF7A103E4762}"/>
          </ac:picMkLst>
        </pc:picChg>
        <pc:picChg chg="add mod ord">
          <ac:chgData name="Abid Maqsood" userId="627bdefeba631d70" providerId="LiveId" clId="{56A625EC-0809-4021-BAB4-F4FF1C2F9336}" dt="2024-07-10T06:17:03.052" v="1420" actId="167"/>
          <ac:picMkLst>
            <pc:docMk/>
            <pc:sldMk cId="4228383963" sldId="285"/>
            <ac:picMk id="9" creationId="{ECB8A13E-61C0-9EF8-9BCA-A8CDE09C088D}"/>
          </ac:picMkLst>
        </pc:picChg>
        <pc:picChg chg="add mod">
          <ac:chgData name="Abid Maqsood" userId="627bdefeba631d70" providerId="LiveId" clId="{56A625EC-0809-4021-BAB4-F4FF1C2F9336}" dt="2024-07-10T06:17:55.737" v="1431" actId="1076"/>
          <ac:picMkLst>
            <pc:docMk/>
            <pc:sldMk cId="4228383963" sldId="285"/>
            <ac:picMk id="10" creationId="{D6167699-1CC2-A03D-BAF2-61D6D7E32F11}"/>
          </ac:picMkLst>
        </pc:picChg>
        <pc:picChg chg="add mod">
          <ac:chgData name="Abid Maqsood" userId="627bdefeba631d70" providerId="LiveId" clId="{56A625EC-0809-4021-BAB4-F4FF1C2F9336}" dt="2024-07-10T06:17:52.997" v="1430" actId="1076"/>
          <ac:picMkLst>
            <pc:docMk/>
            <pc:sldMk cId="4228383963" sldId="285"/>
            <ac:picMk id="11" creationId="{BF258CD2-EB7D-B459-4B49-E6942974D7E2}"/>
          </ac:picMkLst>
        </pc:picChg>
        <pc:picChg chg="add mod">
          <ac:chgData name="Abid Maqsood" userId="627bdefeba631d70" providerId="LiveId" clId="{56A625EC-0809-4021-BAB4-F4FF1C2F9336}" dt="2024-07-10T06:18:21.113" v="1435" actId="1076"/>
          <ac:picMkLst>
            <pc:docMk/>
            <pc:sldMk cId="4228383963" sldId="285"/>
            <ac:picMk id="12" creationId="{6DB4332B-2071-FD37-0EBD-649C1D580766}"/>
          </ac:picMkLst>
        </pc:picChg>
        <pc:picChg chg="del">
          <ac:chgData name="Abid Maqsood" userId="627bdefeba631d70" providerId="LiveId" clId="{56A625EC-0809-4021-BAB4-F4FF1C2F9336}" dt="2024-07-10T06:15:22.657" v="1399" actId="478"/>
          <ac:picMkLst>
            <pc:docMk/>
            <pc:sldMk cId="4228383963" sldId="285"/>
            <ac:picMk id="5122" creationId="{0580E313-A870-93BE-9CD2-6C1EEFF0C425}"/>
          </ac:picMkLst>
        </pc:picChg>
        <pc:picChg chg="del">
          <ac:chgData name="Abid Maqsood" userId="627bdefeba631d70" providerId="LiveId" clId="{56A625EC-0809-4021-BAB4-F4FF1C2F9336}" dt="2024-07-10T06:15:24.243" v="1400" actId="478"/>
          <ac:picMkLst>
            <pc:docMk/>
            <pc:sldMk cId="4228383963" sldId="285"/>
            <ac:picMk id="5124" creationId="{1E6EBF28-A8C4-D1FB-4FC2-D1615EBA7FE4}"/>
          </ac:picMkLst>
        </pc:picChg>
      </pc:sldChg>
      <pc:sldChg chg="addSp delSp modSp add mod">
        <pc:chgData name="Abid Maqsood" userId="627bdefeba631d70" providerId="LiveId" clId="{56A625EC-0809-4021-BAB4-F4FF1C2F9336}" dt="2024-07-10T06:22:44.140" v="1472" actId="1076"/>
        <pc:sldMkLst>
          <pc:docMk/>
          <pc:sldMk cId="3622712101" sldId="286"/>
        </pc:sldMkLst>
        <pc:spChg chg="add mod">
          <ac:chgData name="Abid Maqsood" userId="627bdefeba631d70" providerId="LiveId" clId="{56A625EC-0809-4021-BAB4-F4FF1C2F9336}" dt="2024-07-10T06:22:44.140" v="1472" actId="1076"/>
          <ac:spMkLst>
            <pc:docMk/>
            <pc:sldMk cId="3622712101" sldId="286"/>
            <ac:spMk id="6" creationId="{778390E4-C4F8-0998-C999-3703AF1A304E}"/>
          </ac:spMkLst>
        </pc:spChg>
        <pc:spChg chg="del">
          <ac:chgData name="Abid Maqsood" userId="627bdefeba631d70" providerId="LiveId" clId="{56A625EC-0809-4021-BAB4-F4FF1C2F9336}" dt="2024-07-10T06:19:09.686" v="1442" actId="478"/>
          <ac:spMkLst>
            <pc:docMk/>
            <pc:sldMk cId="3622712101" sldId="286"/>
            <ac:spMk id="7" creationId="{EFC043AB-3AC5-6E59-85A5-1F3036682516}"/>
          </ac:spMkLst>
        </pc:spChg>
        <pc:picChg chg="add mod">
          <ac:chgData name="Abid Maqsood" userId="627bdefeba631d70" providerId="LiveId" clId="{56A625EC-0809-4021-BAB4-F4FF1C2F9336}" dt="2024-07-10T06:20:36.688" v="1458" actId="1076"/>
          <ac:picMkLst>
            <pc:docMk/>
            <pc:sldMk cId="3622712101" sldId="286"/>
            <ac:picMk id="8" creationId="{17E5FC3E-620F-7CC3-093F-85C59DAECD4F}"/>
          </ac:picMkLst>
        </pc:picChg>
        <pc:picChg chg="del">
          <ac:chgData name="Abid Maqsood" userId="627bdefeba631d70" providerId="LiveId" clId="{56A625EC-0809-4021-BAB4-F4FF1C2F9336}" dt="2024-07-10T06:19:14.924" v="1443" actId="478"/>
          <ac:picMkLst>
            <pc:docMk/>
            <pc:sldMk cId="3622712101" sldId="286"/>
            <ac:picMk id="9" creationId="{ECB8A13E-61C0-9EF8-9BCA-A8CDE09C088D}"/>
          </ac:picMkLst>
        </pc:picChg>
        <pc:picChg chg="del">
          <ac:chgData name="Abid Maqsood" userId="627bdefeba631d70" providerId="LiveId" clId="{56A625EC-0809-4021-BAB4-F4FF1C2F9336}" dt="2024-07-10T06:19:14.924" v="1443" actId="478"/>
          <ac:picMkLst>
            <pc:docMk/>
            <pc:sldMk cId="3622712101" sldId="286"/>
            <ac:picMk id="10" creationId="{D6167699-1CC2-A03D-BAF2-61D6D7E32F11}"/>
          </ac:picMkLst>
        </pc:picChg>
        <pc:picChg chg="del">
          <ac:chgData name="Abid Maqsood" userId="627bdefeba631d70" providerId="LiveId" clId="{56A625EC-0809-4021-BAB4-F4FF1C2F9336}" dt="2024-07-10T06:19:14.924" v="1443" actId="478"/>
          <ac:picMkLst>
            <pc:docMk/>
            <pc:sldMk cId="3622712101" sldId="286"/>
            <ac:picMk id="11" creationId="{BF258CD2-EB7D-B459-4B49-E6942974D7E2}"/>
          </ac:picMkLst>
        </pc:picChg>
        <pc:picChg chg="del">
          <ac:chgData name="Abid Maqsood" userId="627bdefeba631d70" providerId="LiveId" clId="{56A625EC-0809-4021-BAB4-F4FF1C2F9336}" dt="2024-07-10T06:19:14.924" v="1443" actId="478"/>
          <ac:picMkLst>
            <pc:docMk/>
            <pc:sldMk cId="3622712101" sldId="286"/>
            <ac:picMk id="12" creationId="{6DB4332B-2071-FD37-0EBD-649C1D580766}"/>
          </ac:picMkLst>
        </pc:picChg>
        <pc:picChg chg="add mod">
          <ac:chgData name="Abid Maqsood" userId="627bdefeba631d70" providerId="LiveId" clId="{56A625EC-0809-4021-BAB4-F4FF1C2F9336}" dt="2024-07-10T06:21:43.660" v="1463" actId="1076"/>
          <ac:picMkLst>
            <pc:docMk/>
            <pc:sldMk cId="3622712101" sldId="286"/>
            <ac:picMk id="13" creationId="{9C503B3E-B13A-02EE-F6F5-2E9553E2F270}"/>
          </ac:picMkLst>
        </pc:picChg>
        <pc:picChg chg="add mod">
          <ac:chgData name="Abid Maqsood" userId="627bdefeba631d70" providerId="LiveId" clId="{56A625EC-0809-4021-BAB4-F4FF1C2F9336}" dt="2024-07-10T06:22:08.009" v="1467" actId="1076"/>
          <ac:picMkLst>
            <pc:docMk/>
            <pc:sldMk cId="3622712101" sldId="286"/>
            <ac:picMk id="14" creationId="{002F198A-A37C-9ED2-73A9-CBA65D41D076}"/>
          </ac:picMkLst>
        </pc:picChg>
      </pc:sldChg>
      <pc:sldChg chg="addSp delSp modSp add mod">
        <pc:chgData name="Abid Maqsood" userId="627bdefeba631d70" providerId="LiveId" clId="{56A625EC-0809-4021-BAB4-F4FF1C2F9336}" dt="2024-07-10T06:29:06.745" v="1493" actId="1076"/>
        <pc:sldMkLst>
          <pc:docMk/>
          <pc:sldMk cId="1944275800" sldId="287"/>
        </pc:sldMkLst>
        <pc:spChg chg="del">
          <ac:chgData name="Abid Maqsood" userId="627bdefeba631d70" providerId="LiveId" clId="{56A625EC-0809-4021-BAB4-F4FF1C2F9336}" dt="2024-07-10T06:22:56.538" v="1474" actId="478"/>
          <ac:spMkLst>
            <pc:docMk/>
            <pc:sldMk cId="1944275800" sldId="287"/>
            <ac:spMk id="6" creationId="{778390E4-C4F8-0998-C999-3703AF1A304E}"/>
          </ac:spMkLst>
        </pc:spChg>
        <pc:spChg chg="add mod">
          <ac:chgData name="Abid Maqsood" userId="627bdefeba631d70" providerId="LiveId" clId="{56A625EC-0809-4021-BAB4-F4FF1C2F9336}" dt="2024-07-10T06:29:06.745" v="1493" actId="1076"/>
          <ac:spMkLst>
            <pc:docMk/>
            <pc:sldMk cId="1944275800" sldId="287"/>
            <ac:spMk id="7" creationId="{52C13091-3CC6-364D-B1EE-FAA8332F4298}"/>
          </ac:spMkLst>
        </pc:spChg>
        <pc:picChg chg="del">
          <ac:chgData name="Abid Maqsood" userId="627bdefeba631d70" providerId="LiveId" clId="{56A625EC-0809-4021-BAB4-F4FF1C2F9336}" dt="2024-07-10T06:22:56.538" v="1474" actId="478"/>
          <ac:picMkLst>
            <pc:docMk/>
            <pc:sldMk cId="1944275800" sldId="287"/>
            <ac:picMk id="8" creationId="{17E5FC3E-620F-7CC3-093F-85C59DAECD4F}"/>
          </ac:picMkLst>
        </pc:picChg>
        <pc:picChg chg="add mod">
          <ac:chgData name="Abid Maqsood" userId="627bdefeba631d70" providerId="LiveId" clId="{56A625EC-0809-4021-BAB4-F4FF1C2F9336}" dt="2024-07-10T06:24:16.188" v="1488" actId="1076"/>
          <ac:picMkLst>
            <pc:docMk/>
            <pc:sldMk cId="1944275800" sldId="287"/>
            <ac:picMk id="9" creationId="{E0E2849A-51C5-59E5-0679-25920F867F60}"/>
          </ac:picMkLst>
        </pc:picChg>
        <pc:picChg chg="add mod">
          <ac:chgData name="Abid Maqsood" userId="627bdefeba631d70" providerId="LiveId" clId="{56A625EC-0809-4021-BAB4-F4FF1C2F9336}" dt="2024-07-10T06:24:36.315" v="1490" actId="1076"/>
          <ac:picMkLst>
            <pc:docMk/>
            <pc:sldMk cId="1944275800" sldId="287"/>
            <ac:picMk id="10" creationId="{1B690B48-6ABA-BBAE-4374-D6B8E2D94EFB}"/>
          </ac:picMkLst>
        </pc:picChg>
        <pc:picChg chg="add mod">
          <ac:chgData name="Abid Maqsood" userId="627bdefeba631d70" providerId="LiveId" clId="{56A625EC-0809-4021-BAB4-F4FF1C2F9336}" dt="2024-07-10T06:24:55.556" v="1492" actId="1076"/>
          <ac:picMkLst>
            <pc:docMk/>
            <pc:sldMk cId="1944275800" sldId="287"/>
            <ac:picMk id="11" creationId="{241ACEEA-C48B-9361-0E87-F57B8DAF3691}"/>
          </ac:picMkLst>
        </pc:picChg>
        <pc:picChg chg="del">
          <ac:chgData name="Abid Maqsood" userId="627bdefeba631d70" providerId="LiveId" clId="{56A625EC-0809-4021-BAB4-F4FF1C2F9336}" dt="2024-07-10T06:22:56.538" v="1474" actId="478"/>
          <ac:picMkLst>
            <pc:docMk/>
            <pc:sldMk cId="1944275800" sldId="287"/>
            <ac:picMk id="13" creationId="{9C503B3E-B13A-02EE-F6F5-2E9553E2F270}"/>
          </ac:picMkLst>
        </pc:picChg>
        <pc:picChg chg="del">
          <ac:chgData name="Abid Maqsood" userId="627bdefeba631d70" providerId="LiveId" clId="{56A625EC-0809-4021-BAB4-F4FF1C2F9336}" dt="2024-07-10T06:22:56.538" v="1474" actId="478"/>
          <ac:picMkLst>
            <pc:docMk/>
            <pc:sldMk cId="1944275800" sldId="287"/>
            <ac:picMk id="14" creationId="{002F198A-A37C-9ED2-73A9-CBA65D41D076}"/>
          </ac:picMkLst>
        </pc:picChg>
      </pc:sldChg>
      <pc:sldChg chg="addSp delSp modSp add mod">
        <pc:chgData name="Abid Maqsood" userId="627bdefeba631d70" providerId="LiveId" clId="{56A625EC-0809-4021-BAB4-F4FF1C2F9336}" dt="2024-07-10T06:32:25.827" v="1519" actId="207"/>
        <pc:sldMkLst>
          <pc:docMk/>
          <pc:sldMk cId="270068764" sldId="288"/>
        </pc:sldMkLst>
        <pc:spChg chg="add mod">
          <ac:chgData name="Abid Maqsood" userId="627bdefeba631d70" providerId="LiveId" clId="{56A625EC-0809-4021-BAB4-F4FF1C2F9336}" dt="2024-07-10T06:32:25.827" v="1519" actId="207"/>
          <ac:spMkLst>
            <pc:docMk/>
            <pc:sldMk cId="270068764" sldId="288"/>
            <ac:spMk id="6" creationId="{0AA4FA5C-DBF5-D11D-1413-EB6120D94B00}"/>
          </ac:spMkLst>
        </pc:spChg>
        <pc:spChg chg="del">
          <ac:chgData name="Abid Maqsood" userId="627bdefeba631d70" providerId="LiveId" clId="{56A625EC-0809-4021-BAB4-F4FF1C2F9336}" dt="2024-07-10T06:29:16.668" v="1495" actId="478"/>
          <ac:spMkLst>
            <pc:docMk/>
            <pc:sldMk cId="270068764" sldId="288"/>
            <ac:spMk id="7" creationId="{52C13091-3CC6-364D-B1EE-FAA8332F4298}"/>
          </ac:spMkLst>
        </pc:spChg>
        <pc:picChg chg="add mod">
          <ac:chgData name="Abid Maqsood" userId="627bdefeba631d70" providerId="LiveId" clId="{56A625EC-0809-4021-BAB4-F4FF1C2F9336}" dt="2024-07-10T06:31:23.195" v="1509" actId="1076"/>
          <ac:picMkLst>
            <pc:docMk/>
            <pc:sldMk cId="270068764" sldId="288"/>
            <ac:picMk id="8" creationId="{4812E2B4-603E-CDA3-62A9-741EE2E50367}"/>
          </ac:picMkLst>
        </pc:picChg>
        <pc:picChg chg="del">
          <ac:chgData name="Abid Maqsood" userId="627bdefeba631d70" providerId="LiveId" clId="{56A625EC-0809-4021-BAB4-F4FF1C2F9336}" dt="2024-07-10T06:29:16.668" v="1495" actId="478"/>
          <ac:picMkLst>
            <pc:docMk/>
            <pc:sldMk cId="270068764" sldId="288"/>
            <ac:picMk id="9" creationId="{E0E2849A-51C5-59E5-0679-25920F867F60}"/>
          </ac:picMkLst>
        </pc:picChg>
        <pc:picChg chg="del">
          <ac:chgData name="Abid Maqsood" userId="627bdefeba631d70" providerId="LiveId" clId="{56A625EC-0809-4021-BAB4-F4FF1C2F9336}" dt="2024-07-10T06:29:16.668" v="1495" actId="478"/>
          <ac:picMkLst>
            <pc:docMk/>
            <pc:sldMk cId="270068764" sldId="288"/>
            <ac:picMk id="10" creationId="{1B690B48-6ABA-BBAE-4374-D6B8E2D94EFB}"/>
          </ac:picMkLst>
        </pc:picChg>
        <pc:picChg chg="del">
          <ac:chgData name="Abid Maqsood" userId="627bdefeba631d70" providerId="LiveId" clId="{56A625EC-0809-4021-BAB4-F4FF1C2F9336}" dt="2024-07-10T06:29:16.668" v="1495" actId="478"/>
          <ac:picMkLst>
            <pc:docMk/>
            <pc:sldMk cId="270068764" sldId="288"/>
            <ac:picMk id="11" creationId="{241ACEEA-C48B-9361-0E87-F57B8DAF3691}"/>
          </ac:picMkLst>
        </pc:picChg>
        <pc:picChg chg="add mod">
          <ac:chgData name="Abid Maqsood" userId="627bdefeba631d70" providerId="LiveId" clId="{56A625EC-0809-4021-BAB4-F4FF1C2F9336}" dt="2024-07-10T06:31:41.456" v="1512" actId="14100"/>
          <ac:picMkLst>
            <pc:docMk/>
            <pc:sldMk cId="270068764" sldId="288"/>
            <ac:picMk id="12" creationId="{4F135837-483B-E961-1D96-29F7E66F0311}"/>
          </ac:picMkLst>
        </pc:picChg>
        <pc:picChg chg="add mod">
          <ac:chgData name="Abid Maqsood" userId="627bdefeba631d70" providerId="LiveId" clId="{56A625EC-0809-4021-BAB4-F4FF1C2F9336}" dt="2024-07-10T06:32:07.370" v="1515" actId="14100"/>
          <ac:picMkLst>
            <pc:docMk/>
            <pc:sldMk cId="270068764" sldId="288"/>
            <ac:picMk id="6146" creationId="{F3DD2422-2C16-6A63-B89B-90B3885E612C}"/>
          </ac:picMkLst>
        </pc:picChg>
      </pc:sldChg>
      <pc:sldChg chg="addSp delSp modSp add mod">
        <pc:chgData name="Abid Maqsood" userId="627bdefeba631d70" providerId="LiveId" clId="{56A625EC-0809-4021-BAB4-F4FF1C2F9336}" dt="2024-07-10T06:36:37.020" v="1561" actId="14100"/>
        <pc:sldMkLst>
          <pc:docMk/>
          <pc:sldMk cId="1045384885" sldId="289"/>
        </pc:sldMkLst>
        <pc:spChg chg="del">
          <ac:chgData name="Abid Maqsood" userId="627bdefeba631d70" providerId="LiveId" clId="{56A625EC-0809-4021-BAB4-F4FF1C2F9336}" dt="2024-07-10T06:33:23.247" v="1521" actId="478"/>
          <ac:spMkLst>
            <pc:docMk/>
            <pc:sldMk cId="1045384885" sldId="289"/>
            <ac:spMk id="6" creationId="{0AA4FA5C-DBF5-D11D-1413-EB6120D94B00}"/>
          </ac:spMkLst>
        </pc:spChg>
        <pc:spChg chg="add mod">
          <ac:chgData name="Abid Maqsood" userId="627bdefeba631d70" providerId="LiveId" clId="{56A625EC-0809-4021-BAB4-F4FF1C2F9336}" dt="2024-07-10T06:36:37.020" v="1561" actId="14100"/>
          <ac:spMkLst>
            <pc:docMk/>
            <pc:sldMk cId="1045384885" sldId="289"/>
            <ac:spMk id="7" creationId="{6C77E459-BD47-108F-B099-A962044A13AC}"/>
          </ac:spMkLst>
        </pc:spChg>
        <pc:picChg chg="del">
          <ac:chgData name="Abid Maqsood" userId="627bdefeba631d70" providerId="LiveId" clId="{56A625EC-0809-4021-BAB4-F4FF1C2F9336}" dt="2024-07-10T06:33:24.161" v="1522" actId="478"/>
          <ac:picMkLst>
            <pc:docMk/>
            <pc:sldMk cId="1045384885" sldId="289"/>
            <ac:picMk id="8" creationId="{4812E2B4-603E-CDA3-62A9-741EE2E50367}"/>
          </ac:picMkLst>
        </pc:picChg>
        <pc:picChg chg="add mod">
          <ac:chgData name="Abid Maqsood" userId="627bdefeba631d70" providerId="LiveId" clId="{56A625EC-0809-4021-BAB4-F4FF1C2F9336}" dt="2024-07-10T06:36:07.286" v="1555" actId="1076"/>
          <ac:picMkLst>
            <pc:docMk/>
            <pc:sldMk cId="1045384885" sldId="289"/>
            <ac:picMk id="9" creationId="{5A6197C4-9240-FC31-5D28-ADBF9DEC1FAF}"/>
          </ac:picMkLst>
        </pc:picChg>
        <pc:picChg chg="add del mod">
          <ac:chgData name="Abid Maqsood" userId="627bdefeba631d70" providerId="LiveId" clId="{56A625EC-0809-4021-BAB4-F4FF1C2F9336}" dt="2024-07-10T06:34:46.129" v="1541" actId="478"/>
          <ac:picMkLst>
            <pc:docMk/>
            <pc:sldMk cId="1045384885" sldId="289"/>
            <ac:picMk id="10" creationId="{16EC0589-8C9F-2276-0A76-55918D40A013}"/>
          </ac:picMkLst>
        </pc:picChg>
        <pc:picChg chg="add mod">
          <ac:chgData name="Abid Maqsood" userId="627bdefeba631d70" providerId="LiveId" clId="{56A625EC-0809-4021-BAB4-F4FF1C2F9336}" dt="2024-07-10T06:36:15.501" v="1557" actId="1076"/>
          <ac:picMkLst>
            <pc:docMk/>
            <pc:sldMk cId="1045384885" sldId="289"/>
            <ac:picMk id="11" creationId="{19079932-3A60-8826-9B89-4516D7E5B9D3}"/>
          </ac:picMkLst>
        </pc:picChg>
        <pc:picChg chg="del">
          <ac:chgData name="Abid Maqsood" userId="627bdefeba631d70" providerId="LiveId" clId="{56A625EC-0809-4021-BAB4-F4FF1C2F9336}" dt="2024-07-10T06:33:24.919" v="1523" actId="478"/>
          <ac:picMkLst>
            <pc:docMk/>
            <pc:sldMk cId="1045384885" sldId="289"/>
            <ac:picMk id="12" creationId="{4F135837-483B-E961-1D96-29F7E66F0311}"/>
          </ac:picMkLst>
        </pc:picChg>
        <pc:picChg chg="add mod">
          <ac:chgData name="Abid Maqsood" userId="627bdefeba631d70" providerId="LiveId" clId="{56A625EC-0809-4021-BAB4-F4FF1C2F9336}" dt="2024-07-10T06:36:23.980" v="1559" actId="1076"/>
          <ac:picMkLst>
            <pc:docMk/>
            <pc:sldMk cId="1045384885" sldId="289"/>
            <ac:picMk id="13" creationId="{A8D7C76C-13DC-7841-E6C7-D85BF402C1EC}"/>
          </ac:picMkLst>
        </pc:picChg>
        <pc:picChg chg="del">
          <ac:chgData name="Abid Maqsood" userId="627bdefeba631d70" providerId="LiveId" clId="{56A625EC-0809-4021-BAB4-F4FF1C2F9336}" dt="2024-07-10T06:33:25.619" v="1524" actId="478"/>
          <ac:picMkLst>
            <pc:docMk/>
            <pc:sldMk cId="1045384885" sldId="289"/>
            <ac:picMk id="6146" creationId="{F3DD2422-2C16-6A63-B89B-90B3885E612C}"/>
          </ac:picMkLst>
        </pc:picChg>
      </pc:sldChg>
      <pc:sldChg chg="addSp delSp modSp add mod">
        <pc:chgData name="Abid Maqsood" userId="627bdefeba631d70" providerId="LiveId" clId="{56A625EC-0809-4021-BAB4-F4FF1C2F9336}" dt="2024-07-10T06:39:58.997" v="1599" actId="1076"/>
        <pc:sldMkLst>
          <pc:docMk/>
          <pc:sldMk cId="1746841642" sldId="290"/>
        </pc:sldMkLst>
        <pc:spChg chg="add mod">
          <ac:chgData name="Abid Maqsood" userId="627bdefeba631d70" providerId="LiveId" clId="{56A625EC-0809-4021-BAB4-F4FF1C2F9336}" dt="2024-07-10T06:39:58.997" v="1599" actId="1076"/>
          <ac:spMkLst>
            <pc:docMk/>
            <pc:sldMk cId="1746841642" sldId="290"/>
            <ac:spMk id="6" creationId="{B727419D-5BB6-642C-5FCC-F8E1006D59A8}"/>
          </ac:spMkLst>
        </pc:spChg>
        <pc:spChg chg="del">
          <ac:chgData name="Abid Maqsood" userId="627bdefeba631d70" providerId="LiveId" clId="{56A625EC-0809-4021-BAB4-F4FF1C2F9336}" dt="2024-07-10T06:36:47.093" v="1563" actId="478"/>
          <ac:spMkLst>
            <pc:docMk/>
            <pc:sldMk cId="1746841642" sldId="290"/>
            <ac:spMk id="7" creationId="{6C77E459-BD47-108F-B099-A962044A13AC}"/>
          </ac:spMkLst>
        </pc:spChg>
        <pc:picChg chg="add mod">
          <ac:chgData name="Abid Maqsood" userId="627bdefeba631d70" providerId="LiveId" clId="{56A625EC-0809-4021-BAB4-F4FF1C2F9336}" dt="2024-07-10T06:37:47.740" v="1575" actId="1076"/>
          <ac:picMkLst>
            <pc:docMk/>
            <pc:sldMk cId="1746841642" sldId="290"/>
            <ac:picMk id="8" creationId="{4B78AC89-A737-1820-0BC2-6BC670825AC7}"/>
          </ac:picMkLst>
        </pc:picChg>
        <pc:picChg chg="del">
          <ac:chgData name="Abid Maqsood" userId="627bdefeba631d70" providerId="LiveId" clId="{56A625EC-0809-4021-BAB4-F4FF1C2F9336}" dt="2024-07-10T06:36:47.093" v="1563" actId="478"/>
          <ac:picMkLst>
            <pc:docMk/>
            <pc:sldMk cId="1746841642" sldId="290"/>
            <ac:picMk id="9" creationId="{5A6197C4-9240-FC31-5D28-ADBF9DEC1FAF}"/>
          </ac:picMkLst>
        </pc:picChg>
        <pc:picChg chg="add mod">
          <ac:chgData name="Abid Maqsood" userId="627bdefeba631d70" providerId="LiveId" clId="{56A625EC-0809-4021-BAB4-F4FF1C2F9336}" dt="2024-07-10T06:38:10.469" v="1578" actId="1076"/>
          <ac:picMkLst>
            <pc:docMk/>
            <pc:sldMk cId="1746841642" sldId="290"/>
            <ac:picMk id="10" creationId="{1B483A1E-D0C8-D3B9-AD7D-A33CFEBBEB6B}"/>
          </ac:picMkLst>
        </pc:picChg>
        <pc:picChg chg="del">
          <ac:chgData name="Abid Maqsood" userId="627bdefeba631d70" providerId="LiveId" clId="{56A625EC-0809-4021-BAB4-F4FF1C2F9336}" dt="2024-07-10T06:36:47.093" v="1563" actId="478"/>
          <ac:picMkLst>
            <pc:docMk/>
            <pc:sldMk cId="1746841642" sldId="290"/>
            <ac:picMk id="11" creationId="{19079932-3A60-8826-9B89-4516D7E5B9D3}"/>
          </ac:picMkLst>
        </pc:picChg>
        <pc:picChg chg="add del mod">
          <ac:chgData name="Abid Maqsood" userId="627bdefeba631d70" providerId="LiveId" clId="{56A625EC-0809-4021-BAB4-F4FF1C2F9336}" dt="2024-07-10T06:38:28.303" v="1581" actId="478"/>
          <ac:picMkLst>
            <pc:docMk/>
            <pc:sldMk cId="1746841642" sldId="290"/>
            <ac:picMk id="12" creationId="{363DD68A-FC81-B314-075B-7416240CEA52}"/>
          </ac:picMkLst>
        </pc:picChg>
        <pc:picChg chg="del">
          <ac:chgData name="Abid Maqsood" userId="627bdefeba631d70" providerId="LiveId" clId="{56A625EC-0809-4021-BAB4-F4FF1C2F9336}" dt="2024-07-10T06:36:47.093" v="1563" actId="478"/>
          <ac:picMkLst>
            <pc:docMk/>
            <pc:sldMk cId="1746841642" sldId="290"/>
            <ac:picMk id="13" creationId="{A8D7C76C-13DC-7841-E6C7-D85BF402C1EC}"/>
          </ac:picMkLst>
        </pc:picChg>
        <pc:picChg chg="add mod modCrop">
          <ac:chgData name="Abid Maqsood" userId="627bdefeba631d70" providerId="LiveId" clId="{56A625EC-0809-4021-BAB4-F4FF1C2F9336}" dt="2024-07-10T06:38:58.685" v="1589" actId="1076"/>
          <ac:picMkLst>
            <pc:docMk/>
            <pc:sldMk cId="1746841642" sldId="290"/>
            <ac:picMk id="14" creationId="{B4CA77A7-38F0-36C0-90E2-DD2920DC4CE2}"/>
          </ac:picMkLst>
        </pc:picChg>
      </pc:sldChg>
      <pc:sldChg chg="addSp delSp modSp add mod">
        <pc:chgData name="Abid Maqsood" userId="627bdefeba631d70" providerId="LiveId" clId="{56A625EC-0809-4021-BAB4-F4FF1C2F9336}" dt="2024-07-10T06:42:44.272" v="1626" actId="207"/>
        <pc:sldMkLst>
          <pc:docMk/>
          <pc:sldMk cId="3169443344" sldId="291"/>
        </pc:sldMkLst>
        <pc:spChg chg="del">
          <ac:chgData name="Abid Maqsood" userId="627bdefeba631d70" providerId="LiveId" clId="{56A625EC-0809-4021-BAB4-F4FF1C2F9336}" dt="2024-07-10T06:40:06.481" v="1601" actId="478"/>
          <ac:spMkLst>
            <pc:docMk/>
            <pc:sldMk cId="3169443344" sldId="291"/>
            <ac:spMk id="6" creationId="{B727419D-5BB6-642C-5FCC-F8E1006D59A8}"/>
          </ac:spMkLst>
        </pc:spChg>
        <pc:spChg chg="add mod">
          <ac:chgData name="Abid Maqsood" userId="627bdefeba631d70" providerId="LiveId" clId="{56A625EC-0809-4021-BAB4-F4FF1C2F9336}" dt="2024-07-10T06:42:44.272" v="1626" actId="207"/>
          <ac:spMkLst>
            <pc:docMk/>
            <pc:sldMk cId="3169443344" sldId="291"/>
            <ac:spMk id="7" creationId="{61F32715-FEF2-5A7C-F1C9-AA194AE393C7}"/>
          </ac:spMkLst>
        </pc:spChg>
        <pc:picChg chg="del">
          <ac:chgData name="Abid Maqsood" userId="627bdefeba631d70" providerId="LiveId" clId="{56A625EC-0809-4021-BAB4-F4FF1C2F9336}" dt="2024-07-10T06:40:06.481" v="1601" actId="478"/>
          <ac:picMkLst>
            <pc:docMk/>
            <pc:sldMk cId="3169443344" sldId="291"/>
            <ac:picMk id="8" creationId="{4B78AC89-A737-1820-0BC2-6BC670825AC7}"/>
          </ac:picMkLst>
        </pc:picChg>
        <pc:picChg chg="add mod">
          <ac:chgData name="Abid Maqsood" userId="627bdefeba631d70" providerId="LiveId" clId="{56A625EC-0809-4021-BAB4-F4FF1C2F9336}" dt="2024-07-10T06:41:04.630" v="1614" actId="1076"/>
          <ac:picMkLst>
            <pc:docMk/>
            <pc:sldMk cId="3169443344" sldId="291"/>
            <ac:picMk id="9" creationId="{024F0ED0-4817-70DC-3D22-C4490A670507}"/>
          </ac:picMkLst>
        </pc:picChg>
        <pc:picChg chg="del">
          <ac:chgData name="Abid Maqsood" userId="627bdefeba631d70" providerId="LiveId" clId="{56A625EC-0809-4021-BAB4-F4FF1C2F9336}" dt="2024-07-10T06:40:06.481" v="1601" actId="478"/>
          <ac:picMkLst>
            <pc:docMk/>
            <pc:sldMk cId="3169443344" sldId="291"/>
            <ac:picMk id="10" creationId="{1B483A1E-D0C8-D3B9-AD7D-A33CFEBBEB6B}"/>
          </ac:picMkLst>
        </pc:picChg>
        <pc:picChg chg="add mod">
          <ac:chgData name="Abid Maqsood" userId="627bdefeba631d70" providerId="LiveId" clId="{56A625EC-0809-4021-BAB4-F4FF1C2F9336}" dt="2024-07-10T06:42:27.577" v="1622" actId="1076"/>
          <ac:picMkLst>
            <pc:docMk/>
            <pc:sldMk cId="3169443344" sldId="291"/>
            <ac:picMk id="11" creationId="{DA734970-4851-5BC5-3B4C-3956303F149B}"/>
          </ac:picMkLst>
        </pc:picChg>
        <pc:picChg chg="del">
          <ac:chgData name="Abid Maqsood" userId="627bdefeba631d70" providerId="LiveId" clId="{56A625EC-0809-4021-BAB4-F4FF1C2F9336}" dt="2024-07-10T06:40:06.481" v="1601" actId="478"/>
          <ac:picMkLst>
            <pc:docMk/>
            <pc:sldMk cId="3169443344" sldId="291"/>
            <ac:picMk id="14" creationId="{B4CA77A7-38F0-36C0-90E2-DD2920DC4CE2}"/>
          </ac:picMkLst>
        </pc:picChg>
        <pc:picChg chg="add mod">
          <ac:chgData name="Abid Maqsood" userId="627bdefeba631d70" providerId="LiveId" clId="{56A625EC-0809-4021-BAB4-F4FF1C2F9336}" dt="2024-07-10T06:41:58.806" v="1616" actId="1076"/>
          <ac:picMkLst>
            <pc:docMk/>
            <pc:sldMk cId="3169443344" sldId="291"/>
            <ac:picMk id="7170" creationId="{5B9B0A1E-E4EC-6A60-5771-2B71C93FE226}"/>
          </ac:picMkLst>
        </pc:picChg>
      </pc:sldChg>
      <pc:sldChg chg="addSp delSp modSp add mod">
        <pc:chgData name="Abid Maqsood" userId="627bdefeba631d70" providerId="LiveId" clId="{56A625EC-0809-4021-BAB4-F4FF1C2F9336}" dt="2024-07-10T06:45:17.798" v="1652" actId="207"/>
        <pc:sldMkLst>
          <pc:docMk/>
          <pc:sldMk cId="2144683638" sldId="292"/>
        </pc:sldMkLst>
        <pc:spChg chg="add mod">
          <ac:chgData name="Abid Maqsood" userId="627bdefeba631d70" providerId="LiveId" clId="{56A625EC-0809-4021-BAB4-F4FF1C2F9336}" dt="2024-07-10T06:45:17.798" v="1652" actId="207"/>
          <ac:spMkLst>
            <pc:docMk/>
            <pc:sldMk cId="2144683638" sldId="292"/>
            <ac:spMk id="6" creationId="{1FD59145-6D35-7DDE-E0C9-0310C6E183D9}"/>
          </ac:spMkLst>
        </pc:spChg>
        <pc:spChg chg="del">
          <ac:chgData name="Abid Maqsood" userId="627bdefeba631d70" providerId="LiveId" clId="{56A625EC-0809-4021-BAB4-F4FF1C2F9336}" dt="2024-07-10T06:43:11.804" v="1628" actId="478"/>
          <ac:spMkLst>
            <pc:docMk/>
            <pc:sldMk cId="2144683638" sldId="292"/>
            <ac:spMk id="7" creationId="{61F32715-FEF2-5A7C-F1C9-AA194AE393C7}"/>
          </ac:spMkLst>
        </pc:spChg>
        <pc:picChg chg="add mod">
          <ac:chgData name="Abid Maqsood" userId="627bdefeba631d70" providerId="LiveId" clId="{56A625EC-0809-4021-BAB4-F4FF1C2F9336}" dt="2024-07-10T06:43:57.047" v="1639" actId="14100"/>
          <ac:picMkLst>
            <pc:docMk/>
            <pc:sldMk cId="2144683638" sldId="292"/>
            <ac:picMk id="8" creationId="{CB68217D-5E5B-F966-91CE-E8DE7B4DC4D3}"/>
          </ac:picMkLst>
        </pc:picChg>
        <pc:picChg chg="del">
          <ac:chgData name="Abid Maqsood" userId="627bdefeba631d70" providerId="LiveId" clId="{56A625EC-0809-4021-BAB4-F4FF1C2F9336}" dt="2024-07-10T06:43:11.804" v="1628" actId="478"/>
          <ac:picMkLst>
            <pc:docMk/>
            <pc:sldMk cId="2144683638" sldId="292"/>
            <ac:picMk id="9" creationId="{024F0ED0-4817-70DC-3D22-C4490A670507}"/>
          </ac:picMkLst>
        </pc:picChg>
        <pc:picChg chg="add mod">
          <ac:chgData name="Abid Maqsood" userId="627bdefeba631d70" providerId="LiveId" clId="{56A625EC-0809-4021-BAB4-F4FF1C2F9336}" dt="2024-07-10T06:44:43.503" v="1647" actId="1076"/>
          <ac:picMkLst>
            <pc:docMk/>
            <pc:sldMk cId="2144683638" sldId="292"/>
            <ac:picMk id="10" creationId="{15463A5E-049E-0586-C679-370D05CAE8B9}"/>
          </ac:picMkLst>
        </pc:picChg>
        <pc:picChg chg="del">
          <ac:chgData name="Abid Maqsood" userId="627bdefeba631d70" providerId="LiveId" clId="{56A625EC-0809-4021-BAB4-F4FF1C2F9336}" dt="2024-07-10T06:43:11.804" v="1628" actId="478"/>
          <ac:picMkLst>
            <pc:docMk/>
            <pc:sldMk cId="2144683638" sldId="292"/>
            <ac:picMk id="11" creationId="{DA734970-4851-5BC5-3B4C-3956303F149B}"/>
          </ac:picMkLst>
        </pc:picChg>
        <pc:picChg chg="del">
          <ac:chgData name="Abid Maqsood" userId="627bdefeba631d70" providerId="LiveId" clId="{56A625EC-0809-4021-BAB4-F4FF1C2F9336}" dt="2024-07-10T06:43:11.804" v="1628" actId="478"/>
          <ac:picMkLst>
            <pc:docMk/>
            <pc:sldMk cId="2144683638" sldId="292"/>
            <ac:picMk id="7170" creationId="{5B9B0A1E-E4EC-6A60-5771-2B71C93FE226}"/>
          </ac:picMkLst>
        </pc:picChg>
        <pc:picChg chg="add mod">
          <ac:chgData name="Abid Maqsood" userId="627bdefeba631d70" providerId="LiveId" clId="{56A625EC-0809-4021-BAB4-F4FF1C2F9336}" dt="2024-07-10T06:44:14.247" v="1643" actId="14100"/>
          <ac:picMkLst>
            <pc:docMk/>
            <pc:sldMk cId="2144683638" sldId="292"/>
            <ac:picMk id="8194" creationId="{7F51BEA2-3CA1-9144-4D5E-3C39F86EF9FF}"/>
          </ac:picMkLst>
        </pc:picChg>
      </pc:sldChg>
      <pc:sldChg chg="addSp delSp modSp add mod">
        <pc:chgData name="Abid Maqsood" userId="627bdefeba631d70" providerId="LiveId" clId="{56A625EC-0809-4021-BAB4-F4FF1C2F9336}" dt="2024-07-10T06:47:31.654" v="1679" actId="207"/>
        <pc:sldMkLst>
          <pc:docMk/>
          <pc:sldMk cId="996187686" sldId="293"/>
        </pc:sldMkLst>
        <pc:spChg chg="del">
          <ac:chgData name="Abid Maqsood" userId="627bdefeba631d70" providerId="LiveId" clId="{56A625EC-0809-4021-BAB4-F4FF1C2F9336}" dt="2024-07-10T06:45:37.254" v="1654" actId="478"/>
          <ac:spMkLst>
            <pc:docMk/>
            <pc:sldMk cId="996187686" sldId="293"/>
            <ac:spMk id="6" creationId="{1FD59145-6D35-7DDE-E0C9-0310C6E183D9}"/>
          </ac:spMkLst>
        </pc:spChg>
        <pc:spChg chg="add mod">
          <ac:chgData name="Abid Maqsood" userId="627bdefeba631d70" providerId="LiveId" clId="{56A625EC-0809-4021-BAB4-F4FF1C2F9336}" dt="2024-07-10T06:47:31.654" v="1679" actId="207"/>
          <ac:spMkLst>
            <pc:docMk/>
            <pc:sldMk cId="996187686" sldId="293"/>
            <ac:spMk id="7" creationId="{0B0340E4-1B6F-2E6B-5847-AEEB41FF0255}"/>
          </ac:spMkLst>
        </pc:spChg>
        <pc:picChg chg="del">
          <ac:chgData name="Abid Maqsood" userId="627bdefeba631d70" providerId="LiveId" clId="{56A625EC-0809-4021-BAB4-F4FF1C2F9336}" dt="2024-07-10T06:45:38.417" v="1655" actId="478"/>
          <ac:picMkLst>
            <pc:docMk/>
            <pc:sldMk cId="996187686" sldId="293"/>
            <ac:picMk id="8" creationId="{CB68217D-5E5B-F966-91CE-E8DE7B4DC4D3}"/>
          </ac:picMkLst>
        </pc:picChg>
        <pc:picChg chg="add mod">
          <ac:chgData name="Abid Maqsood" userId="627bdefeba631d70" providerId="LiveId" clId="{56A625EC-0809-4021-BAB4-F4FF1C2F9336}" dt="2024-07-10T06:46:30.065" v="1669" actId="1076"/>
          <ac:picMkLst>
            <pc:docMk/>
            <pc:sldMk cId="996187686" sldId="293"/>
            <ac:picMk id="9" creationId="{59701B0A-DE3B-1AA3-557D-49C02C9E8A67}"/>
          </ac:picMkLst>
        </pc:picChg>
        <pc:picChg chg="del">
          <ac:chgData name="Abid Maqsood" userId="627bdefeba631d70" providerId="LiveId" clId="{56A625EC-0809-4021-BAB4-F4FF1C2F9336}" dt="2024-07-10T06:45:39.750" v="1657" actId="478"/>
          <ac:picMkLst>
            <pc:docMk/>
            <pc:sldMk cId="996187686" sldId="293"/>
            <ac:picMk id="10" creationId="{15463A5E-049E-0586-C679-370D05CAE8B9}"/>
          </ac:picMkLst>
        </pc:picChg>
        <pc:picChg chg="add mod">
          <ac:chgData name="Abid Maqsood" userId="627bdefeba631d70" providerId="LiveId" clId="{56A625EC-0809-4021-BAB4-F4FF1C2F9336}" dt="2024-07-10T06:46:49.740" v="1671" actId="1076"/>
          <ac:picMkLst>
            <pc:docMk/>
            <pc:sldMk cId="996187686" sldId="293"/>
            <ac:picMk id="11" creationId="{77B0C234-34B3-9E57-C2AB-20575F7C15F0}"/>
          </ac:picMkLst>
        </pc:picChg>
        <pc:picChg chg="add mod">
          <ac:chgData name="Abid Maqsood" userId="627bdefeba631d70" providerId="LiveId" clId="{56A625EC-0809-4021-BAB4-F4FF1C2F9336}" dt="2024-07-10T06:47:12.625" v="1675" actId="1076"/>
          <ac:picMkLst>
            <pc:docMk/>
            <pc:sldMk cId="996187686" sldId="293"/>
            <ac:picMk id="12" creationId="{51A46C4D-A304-2E43-8B98-072D18B86350}"/>
          </ac:picMkLst>
        </pc:picChg>
        <pc:picChg chg="del">
          <ac:chgData name="Abid Maqsood" userId="627bdefeba631d70" providerId="LiveId" clId="{56A625EC-0809-4021-BAB4-F4FF1C2F9336}" dt="2024-07-10T06:45:39.133" v="1656" actId="478"/>
          <ac:picMkLst>
            <pc:docMk/>
            <pc:sldMk cId="996187686" sldId="293"/>
            <ac:picMk id="8194" creationId="{7F51BEA2-3CA1-9144-4D5E-3C39F86EF9FF}"/>
          </ac:picMkLst>
        </pc:picChg>
      </pc:sldChg>
      <pc:sldChg chg="addSp delSp modSp add mod">
        <pc:chgData name="Abid Maqsood" userId="627bdefeba631d70" providerId="LiveId" clId="{56A625EC-0809-4021-BAB4-F4FF1C2F9336}" dt="2024-07-10T06:52:29.369" v="1733" actId="207"/>
        <pc:sldMkLst>
          <pc:docMk/>
          <pc:sldMk cId="3485395680" sldId="294"/>
        </pc:sldMkLst>
        <pc:spChg chg="add del mod">
          <ac:chgData name="Abid Maqsood" userId="627bdefeba631d70" providerId="LiveId" clId="{56A625EC-0809-4021-BAB4-F4FF1C2F9336}" dt="2024-07-10T06:47:47.327" v="1682" actId="478"/>
          <ac:spMkLst>
            <pc:docMk/>
            <pc:sldMk cId="3485395680" sldId="294"/>
            <ac:spMk id="5" creationId="{29E40083-062C-B10E-8DB4-F89AE07EE485}"/>
          </ac:spMkLst>
        </pc:spChg>
        <pc:spChg chg="del">
          <ac:chgData name="Abid Maqsood" userId="627bdefeba631d70" providerId="LiveId" clId="{56A625EC-0809-4021-BAB4-F4FF1C2F9336}" dt="2024-07-10T06:47:52.259" v="1683" actId="478"/>
          <ac:spMkLst>
            <pc:docMk/>
            <pc:sldMk cId="3485395680" sldId="294"/>
            <ac:spMk id="7" creationId="{0B0340E4-1B6F-2E6B-5847-AEEB41FF0255}"/>
          </ac:spMkLst>
        </pc:spChg>
        <pc:spChg chg="add mod">
          <ac:chgData name="Abid Maqsood" userId="627bdefeba631d70" providerId="LiveId" clId="{56A625EC-0809-4021-BAB4-F4FF1C2F9336}" dt="2024-07-10T06:52:29.369" v="1733" actId="207"/>
          <ac:spMkLst>
            <pc:docMk/>
            <pc:sldMk cId="3485395680" sldId="294"/>
            <ac:spMk id="13" creationId="{14632ACB-1379-2BCA-24F4-6BE6C90EBB25}"/>
          </ac:spMkLst>
        </pc:spChg>
        <pc:graphicFrameChg chg="add del mod modGraphic">
          <ac:chgData name="Abid Maqsood" userId="627bdefeba631d70" providerId="LiveId" clId="{56A625EC-0809-4021-BAB4-F4FF1C2F9336}" dt="2024-07-10T06:49:17.877" v="1699" actId="478"/>
          <ac:graphicFrameMkLst>
            <pc:docMk/>
            <pc:sldMk cId="3485395680" sldId="294"/>
            <ac:graphicFrameMk id="14" creationId="{0F041A09-6DD0-C9B7-E5A9-218037F6E247}"/>
          </ac:graphicFrameMkLst>
        </pc:graphicFrameChg>
        <pc:picChg chg="add del mod">
          <ac:chgData name="Abid Maqsood" userId="627bdefeba631d70" providerId="LiveId" clId="{56A625EC-0809-4021-BAB4-F4FF1C2F9336}" dt="2024-07-10T06:47:47.327" v="1682" actId="478"/>
          <ac:picMkLst>
            <pc:docMk/>
            <pc:sldMk cId="3485395680" sldId="294"/>
            <ac:picMk id="6" creationId="{6414C407-4553-4C04-4DBC-61D9E7EF6786}"/>
          </ac:picMkLst>
        </pc:picChg>
        <pc:picChg chg="add del mod">
          <ac:chgData name="Abid Maqsood" userId="627bdefeba631d70" providerId="LiveId" clId="{56A625EC-0809-4021-BAB4-F4FF1C2F9336}" dt="2024-07-10T06:47:47.327" v="1682" actId="478"/>
          <ac:picMkLst>
            <pc:docMk/>
            <pc:sldMk cId="3485395680" sldId="294"/>
            <ac:picMk id="8" creationId="{9E503F7B-B1E4-AA22-FFB4-1F833B8699AF}"/>
          </ac:picMkLst>
        </pc:picChg>
        <pc:picChg chg="del">
          <ac:chgData name="Abid Maqsood" userId="627bdefeba631d70" providerId="LiveId" clId="{56A625EC-0809-4021-BAB4-F4FF1C2F9336}" dt="2024-07-10T06:47:52.259" v="1683" actId="478"/>
          <ac:picMkLst>
            <pc:docMk/>
            <pc:sldMk cId="3485395680" sldId="294"/>
            <ac:picMk id="9" creationId="{59701B0A-DE3B-1AA3-557D-49C02C9E8A67}"/>
          </ac:picMkLst>
        </pc:picChg>
        <pc:picChg chg="del">
          <ac:chgData name="Abid Maqsood" userId="627bdefeba631d70" providerId="LiveId" clId="{56A625EC-0809-4021-BAB4-F4FF1C2F9336}" dt="2024-07-10T06:47:52.259" v="1683" actId="478"/>
          <ac:picMkLst>
            <pc:docMk/>
            <pc:sldMk cId="3485395680" sldId="294"/>
            <ac:picMk id="11" creationId="{77B0C234-34B3-9E57-C2AB-20575F7C15F0}"/>
          </ac:picMkLst>
        </pc:picChg>
        <pc:picChg chg="del">
          <ac:chgData name="Abid Maqsood" userId="627bdefeba631d70" providerId="LiveId" clId="{56A625EC-0809-4021-BAB4-F4FF1C2F9336}" dt="2024-07-10T06:47:47.327" v="1682" actId="478"/>
          <ac:picMkLst>
            <pc:docMk/>
            <pc:sldMk cId="3485395680" sldId="294"/>
            <ac:picMk id="12" creationId="{51A46C4D-A304-2E43-8B98-072D18B86350}"/>
          </ac:picMkLst>
        </pc:picChg>
        <pc:picChg chg="add mod ord">
          <ac:chgData name="Abid Maqsood" userId="627bdefeba631d70" providerId="LiveId" clId="{56A625EC-0809-4021-BAB4-F4FF1C2F9336}" dt="2024-07-10T06:51:28.590" v="1726" actId="167"/>
          <ac:picMkLst>
            <pc:docMk/>
            <pc:sldMk cId="3485395680" sldId="294"/>
            <ac:picMk id="15" creationId="{A771965D-64B8-12D9-66F4-EB125C991B45}"/>
          </ac:picMkLst>
        </pc:picChg>
      </pc:sldChg>
      <pc:sldChg chg="addSp delSp modSp add mod ord">
        <pc:chgData name="Abid Maqsood" userId="627bdefeba631d70" providerId="LiveId" clId="{56A625EC-0809-4021-BAB4-F4FF1C2F9336}" dt="2024-07-10T07:01:57.080" v="1872" actId="404"/>
        <pc:sldMkLst>
          <pc:docMk/>
          <pc:sldMk cId="707140264" sldId="295"/>
        </pc:sldMkLst>
        <pc:spChg chg="mod">
          <ac:chgData name="Abid Maqsood" userId="627bdefeba631d70" providerId="LiveId" clId="{56A625EC-0809-4021-BAB4-F4FF1C2F9336}" dt="2024-07-10T06:54:41.766" v="1741" actId="207"/>
          <ac:spMkLst>
            <pc:docMk/>
            <pc:sldMk cId="707140264" sldId="295"/>
            <ac:spMk id="4" creationId="{E1962447-773E-6204-05A6-53F1CB40EE1A}"/>
          </ac:spMkLst>
        </pc:spChg>
        <pc:spChg chg="add mod">
          <ac:chgData name="Abid Maqsood" userId="627bdefeba631d70" providerId="LiveId" clId="{56A625EC-0809-4021-BAB4-F4FF1C2F9336}" dt="2024-07-10T07:01:57.080" v="1872" actId="404"/>
          <ac:spMkLst>
            <pc:docMk/>
            <pc:sldMk cId="707140264" sldId="295"/>
            <ac:spMk id="6" creationId="{07A3E4FF-5496-4E5B-A2BE-9D07CA2B31A3}"/>
          </ac:spMkLst>
        </pc:spChg>
        <pc:spChg chg="del">
          <ac:chgData name="Abid Maqsood" userId="627bdefeba631d70" providerId="LiveId" clId="{56A625EC-0809-4021-BAB4-F4FF1C2F9336}" dt="2024-07-10T06:54:49.935" v="1742" actId="478"/>
          <ac:spMkLst>
            <pc:docMk/>
            <pc:sldMk cId="707140264" sldId="295"/>
            <ac:spMk id="7" creationId="{0B0340E4-1B6F-2E6B-5847-AEEB41FF0255}"/>
          </ac:spMkLst>
        </pc:spChg>
        <pc:spChg chg="add mod">
          <ac:chgData name="Abid Maqsood" userId="627bdefeba631d70" providerId="LiveId" clId="{56A625EC-0809-4021-BAB4-F4FF1C2F9336}" dt="2024-07-10T07:01:36.925" v="1867" actId="113"/>
          <ac:spMkLst>
            <pc:docMk/>
            <pc:sldMk cId="707140264" sldId="295"/>
            <ac:spMk id="10" creationId="{4885A08D-3961-AB1B-0B44-0E665A2EC0BB}"/>
          </ac:spMkLst>
        </pc:spChg>
        <pc:picChg chg="del">
          <ac:chgData name="Abid Maqsood" userId="627bdefeba631d70" providerId="LiveId" clId="{56A625EC-0809-4021-BAB4-F4FF1C2F9336}" dt="2024-07-10T06:54:52.456" v="1745" actId="478"/>
          <ac:picMkLst>
            <pc:docMk/>
            <pc:sldMk cId="707140264" sldId="295"/>
            <ac:picMk id="9" creationId="{59701B0A-DE3B-1AA3-557D-49C02C9E8A67}"/>
          </ac:picMkLst>
        </pc:picChg>
        <pc:picChg chg="del">
          <ac:chgData name="Abid Maqsood" userId="627bdefeba631d70" providerId="LiveId" clId="{56A625EC-0809-4021-BAB4-F4FF1C2F9336}" dt="2024-07-10T06:54:51.006" v="1743" actId="478"/>
          <ac:picMkLst>
            <pc:docMk/>
            <pc:sldMk cId="707140264" sldId="295"/>
            <ac:picMk id="11" creationId="{77B0C234-34B3-9E57-C2AB-20575F7C15F0}"/>
          </ac:picMkLst>
        </pc:picChg>
        <pc:picChg chg="del">
          <ac:chgData name="Abid Maqsood" userId="627bdefeba631d70" providerId="LiveId" clId="{56A625EC-0809-4021-BAB4-F4FF1C2F9336}" dt="2024-07-10T06:54:51.793" v="1744" actId="478"/>
          <ac:picMkLst>
            <pc:docMk/>
            <pc:sldMk cId="707140264" sldId="295"/>
            <ac:picMk id="12" creationId="{51A46C4D-A304-2E43-8B98-072D18B86350}"/>
          </ac:picMkLst>
        </pc:picChg>
      </pc:sldChg>
      <pc:sldChg chg="addSp delSp modSp add mod">
        <pc:chgData name="Abid Maqsood" userId="627bdefeba631d70" providerId="LiveId" clId="{56A625EC-0809-4021-BAB4-F4FF1C2F9336}" dt="2024-07-10T07:07:28.351" v="1970" actId="1038"/>
        <pc:sldMkLst>
          <pc:docMk/>
          <pc:sldMk cId="2249300652" sldId="296"/>
        </pc:sldMkLst>
        <pc:spChg chg="mod">
          <ac:chgData name="Abid Maqsood" userId="627bdefeba631d70" providerId="LiveId" clId="{56A625EC-0809-4021-BAB4-F4FF1C2F9336}" dt="2024-07-10T07:06:40.005" v="1925" actId="207"/>
          <ac:spMkLst>
            <pc:docMk/>
            <pc:sldMk cId="2249300652" sldId="296"/>
            <ac:spMk id="2" creationId="{C2D4AFAF-70BF-05D7-A9CF-D453C088EB7E}"/>
          </ac:spMkLst>
        </pc:spChg>
        <pc:spChg chg="mod">
          <ac:chgData name="Abid Maqsood" userId="627bdefeba631d70" providerId="LiveId" clId="{56A625EC-0809-4021-BAB4-F4FF1C2F9336}" dt="2024-07-10T07:07:02.433" v="1927" actId="207"/>
          <ac:spMkLst>
            <pc:docMk/>
            <pc:sldMk cId="2249300652" sldId="296"/>
            <ac:spMk id="3" creationId="{C53F16D2-5193-5785-BADE-7257E5EF72F1}"/>
          </ac:spMkLst>
        </pc:spChg>
        <pc:spChg chg="del">
          <ac:chgData name="Abid Maqsood" userId="627bdefeba631d70" providerId="LiveId" clId="{56A625EC-0809-4021-BAB4-F4FF1C2F9336}" dt="2024-07-10T07:02:07.480" v="1874" actId="478"/>
          <ac:spMkLst>
            <pc:docMk/>
            <pc:sldMk cId="2249300652" sldId="296"/>
            <ac:spMk id="6" creationId="{07A3E4FF-5496-4E5B-A2BE-9D07CA2B31A3}"/>
          </ac:spMkLst>
        </pc:spChg>
        <pc:spChg chg="add del">
          <ac:chgData name="Abid Maqsood" userId="627bdefeba631d70" providerId="LiveId" clId="{56A625EC-0809-4021-BAB4-F4FF1C2F9336}" dt="2024-07-10T07:02:17.972" v="1876" actId="22"/>
          <ac:spMkLst>
            <pc:docMk/>
            <pc:sldMk cId="2249300652" sldId="296"/>
            <ac:spMk id="7" creationId="{587BA40A-8459-1F0E-C92A-77F17D704EEE}"/>
          </ac:spMkLst>
        </pc:spChg>
        <pc:spChg chg="add mod">
          <ac:chgData name="Abid Maqsood" userId="627bdefeba631d70" providerId="LiveId" clId="{56A625EC-0809-4021-BAB4-F4FF1C2F9336}" dt="2024-07-10T07:04:55.660" v="1913" actId="403"/>
          <ac:spMkLst>
            <pc:docMk/>
            <pc:sldMk cId="2249300652" sldId="296"/>
            <ac:spMk id="9" creationId="{EB6A5CCC-F4D3-FBBA-8CB4-67386A483DE4}"/>
          </ac:spMkLst>
        </pc:spChg>
        <pc:spChg chg="del">
          <ac:chgData name="Abid Maqsood" userId="627bdefeba631d70" providerId="LiveId" clId="{56A625EC-0809-4021-BAB4-F4FF1C2F9336}" dt="2024-07-10T07:02:07.480" v="1874" actId="478"/>
          <ac:spMkLst>
            <pc:docMk/>
            <pc:sldMk cId="2249300652" sldId="296"/>
            <ac:spMk id="10" creationId="{4885A08D-3961-AB1B-0B44-0E665A2EC0BB}"/>
          </ac:spMkLst>
        </pc:spChg>
        <pc:spChg chg="add mod">
          <ac:chgData name="Abid Maqsood" userId="627bdefeba631d70" providerId="LiveId" clId="{56A625EC-0809-4021-BAB4-F4FF1C2F9336}" dt="2024-07-10T07:04:59.774" v="1914" actId="403"/>
          <ac:spMkLst>
            <pc:docMk/>
            <pc:sldMk cId="2249300652" sldId="296"/>
            <ac:spMk id="12" creationId="{F92B93BD-BF7C-A9D3-5C21-1E1229CAAD9F}"/>
          </ac:spMkLst>
        </pc:spChg>
        <pc:picChg chg="add del mod">
          <ac:chgData name="Abid Maqsood" userId="627bdefeba631d70" providerId="LiveId" clId="{56A625EC-0809-4021-BAB4-F4FF1C2F9336}" dt="2024-07-10T07:05:39.094" v="1919" actId="478"/>
          <ac:picMkLst>
            <pc:docMk/>
            <pc:sldMk cId="2249300652" sldId="296"/>
            <ac:picMk id="13" creationId="{4836BF18-1802-5CA1-0A6F-60C47D3C9025}"/>
          </ac:picMkLst>
        </pc:picChg>
        <pc:picChg chg="add mod ord">
          <ac:chgData name="Abid Maqsood" userId="627bdefeba631d70" providerId="LiveId" clId="{56A625EC-0809-4021-BAB4-F4FF1C2F9336}" dt="2024-07-10T07:07:28.351" v="1970" actId="1038"/>
          <ac:picMkLst>
            <pc:docMk/>
            <pc:sldMk cId="2249300652" sldId="296"/>
            <ac:picMk id="14" creationId="{7F22234D-9DC3-7B4A-975F-C28F4DC76E86}"/>
          </ac:picMkLst>
        </pc:picChg>
      </pc:sldChg>
      <pc:sldChg chg="addSp delSp modSp add mod">
        <pc:chgData name="Abid Maqsood" userId="627bdefeba631d70" providerId="LiveId" clId="{56A625EC-0809-4021-BAB4-F4FF1C2F9336}" dt="2024-07-10T07:18:48.871" v="2055" actId="14100"/>
        <pc:sldMkLst>
          <pc:docMk/>
          <pc:sldMk cId="2862032999" sldId="297"/>
        </pc:sldMkLst>
        <pc:spChg chg="mod">
          <ac:chgData name="Abid Maqsood" userId="627bdefeba631d70" providerId="LiveId" clId="{56A625EC-0809-4021-BAB4-F4FF1C2F9336}" dt="2024-07-10T07:15:07.920" v="2024" actId="2710"/>
          <ac:spMkLst>
            <pc:docMk/>
            <pc:sldMk cId="2862032999" sldId="297"/>
            <ac:spMk id="3" creationId="{C53F16D2-5193-5785-BADE-7257E5EF72F1}"/>
          </ac:spMkLst>
        </pc:spChg>
        <pc:spChg chg="mod">
          <ac:chgData name="Abid Maqsood" userId="627bdefeba631d70" providerId="LiveId" clId="{56A625EC-0809-4021-BAB4-F4FF1C2F9336}" dt="2024-07-10T07:12:43.127" v="2005" actId="207"/>
          <ac:spMkLst>
            <pc:docMk/>
            <pc:sldMk cId="2862032999" sldId="297"/>
            <ac:spMk id="4" creationId="{E1962447-773E-6204-05A6-53F1CB40EE1A}"/>
          </ac:spMkLst>
        </pc:spChg>
        <pc:spChg chg="del">
          <ac:chgData name="Abid Maqsood" userId="627bdefeba631d70" providerId="LiveId" clId="{56A625EC-0809-4021-BAB4-F4FF1C2F9336}" dt="2024-07-10T07:12:47.870" v="2006" actId="478"/>
          <ac:spMkLst>
            <pc:docMk/>
            <pc:sldMk cId="2862032999" sldId="297"/>
            <ac:spMk id="6" creationId="{07A3E4FF-5496-4E5B-A2BE-9D07CA2B31A3}"/>
          </ac:spMkLst>
        </pc:spChg>
        <pc:spChg chg="add mod">
          <ac:chgData name="Abid Maqsood" userId="627bdefeba631d70" providerId="LiveId" clId="{56A625EC-0809-4021-BAB4-F4FF1C2F9336}" dt="2024-07-10T07:18:22.887" v="2051" actId="1076"/>
          <ac:spMkLst>
            <pc:docMk/>
            <pc:sldMk cId="2862032999" sldId="297"/>
            <ac:spMk id="7" creationId="{46E0E0B8-1849-83F0-1887-F654F238A155}"/>
          </ac:spMkLst>
        </pc:spChg>
        <pc:spChg chg="add mod">
          <ac:chgData name="Abid Maqsood" userId="627bdefeba631d70" providerId="LiveId" clId="{56A625EC-0809-4021-BAB4-F4FF1C2F9336}" dt="2024-07-10T07:18:22.887" v="2051" actId="1076"/>
          <ac:spMkLst>
            <pc:docMk/>
            <pc:sldMk cId="2862032999" sldId="297"/>
            <ac:spMk id="9" creationId="{1DB726D5-8788-C37E-FC6F-8BA5A311EC4A}"/>
          </ac:spMkLst>
        </pc:spChg>
        <pc:spChg chg="del">
          <ac:chgData name="Abid Maqsood" userId="627bdefeba631d70" providerId="LiveId" clId="{56A625EC-0809-4021-BAB4-F4FF1C2F9336}" dt="2024-07-10T07:12:47.870" v="2006" actId="478"/>
          <ac:spMkLst>
            <pc:docMk/>
            <pc:sldMk cId="2862032999" sldId="297"/>
            <ac:spMk id="10" creationId="{4885A08D-3961-AB1B-0B44-0E665A2EC0BB}"/>
          </ac:spMkLst>
        </pc:spChg>
        <pc:spChg chg="add mod ord">
          <ac:chgData name="Abid Maqsood" userId="627bdefeba631d70" providerId="LiveId" clId="{56A625EC-0809-4021-BAB4-F4FF1C2F9336}" dt="2024-07-10T07:18:45.005" v="2054" actId="14100"/>
          <ac:spMkLst>
            <pc:docMk/>
            <pc:sldMk cId="2862032999" sldId="297"/>
            <ac:spMk id="12" creationId="{192F276C-84D4-70F5-2DA9-DC159D7410B8}"/>
          </ac:spMkLst>
        </pc:spChg>
        <pc:picChg chg="add mod ord">
          <ac:chgData name="Abid Maqsood" userId="627bdefeba631d70" providerId="LiveId" clId="{56A625EC-0809-4021-BAB4-F4FF1C2F9336}" dt="2024-07-10T07:18:48.871" v="2055" actId="14100"/>
          <ac:picMkLst>
            <pc:docMk/>
            <pc:sldMk cId="2862032999" sldId="297"/>
            <ac:picMk id="11" creationId="{583FEB31-2C0A-77DE-2F3D-862D8F9AB31E}"/>
          </ac:picMkLst>
        </pc:picChg>
      </pc:sldChg>
      <pc:sldChg chg="addSp delSp modSp add mod">
        <pc:chgData name="Abid Maqsood" userId="627bdefeba631d70" providerId="LiveId" clId="{56A625EC-0809-4021-BAB4-F4FF1C2F9336}" dt="2024-07-10T07:22:11.470" v="2092" actId="14100"/>
        <pc:sldMkLst>
          <pc:docMk/>
          <pc:sldMk cId="890495848" sldId="298"/>
        </pc:sldMkLst>
        <pc:spChg chg="add mod">
          <ac:chgData name="Abid Maqsood" userId="627bdefeba631d70" providerId="LiveId" clId="{56A625EC-0809-4021-BAB4-F4FF1C2F9336}" dt="2024-07-10T07:20:01.451" v="2071" actId="207"/>
          <ac:spMkLst>
            <pc:docMk/>
            <pc:sldMk cId="890495848" sldId="298"/>
            <ac:spMk id="6" creationId="{83DB2DDF-2C42-2DAD-6E30-613564097429}"/>
          </ac:spMkLst>
        </pc:spChg>
        <pc:spChg chg="del">
          <ac:chgData name="Abid Maqsood" userId="627bdefeba631d70" providerId="LiveId" clId="{56A625EC-0809-4021-BAB4-F4FF1C2F9336}" dt="2024-07-10T07:19:09.651" v="2057" actId="478"/>
          <ac:spMkLst>
            <pc:docMk/>
            <pc:sldMk cId="890495848" sldId="298"/>
            <ac:spMk id="7" creationId="{46E0E0B8-1849-83F0-1887-F654F238A155}"/>
          </ac:spMkLst>
        </pc:spChg>
        <pc:spChg chg="del">
          <ac:chgData name="Abid Maqsood" userId="627bdefeba631d70" providerId="LiveId" clId="{56A625EC-0809-4021-BAB4-F4FF1C2F9336}" dt="2024-07-10T07:19:09.651" v="2057" actId="478"/>
          <ac:spMkLst>
            <pc:docMk/>
            <pc:sldMk cId="890495848" sldId="298"/>
            <ac:spMk id="9" creationId="{1DB726D5-8788-C37E-FC6F-8BA5A311EC4A}"/>
          </ac:spMkLst>
        </pc:spChg>
        <pc:spChg chg="add mod">
          <ac:chgData name="Abid Maqsood" userId="627bdefeba631d70" providerId="LiveId" clId="{56A625EC-0809-4021-BAB4-F4FF1C2F9336}" dt="2024-07-10T07:20:39.768" v="2080" actId="255"/>
          <ac:spMkLst>
            <pc:docMk/>
            <pc:sldMk cId="890495848" sldId="298"/>
            <ac:spMk id="10" creationId="{EA96C1C1-F1F6-CE07-FC0A-54C930B19993}"/>
          </ac:spMkLst>
        </pc:spChg>
        <pc:picChg chg="del">
          <ac:chgData name="Abid Maqsood" userId="627bdefeba631d70" providerId="LiveId" clId="{56A625EC-0809-4021-BAB4-F4FF1C2F9336}" dt="2024-07-10T07:21:27.764" v="2081" actId="478"/>
          <ac:picMkLst>
            <pc:docMk/>
            <pc:sldMk cId="890495848" sldId="298"/>
            <ac:picMk id="11" creationId="{583FEB31-2C0A-77DE-2F3D-862D8F9AB31E}"/>
          </ac:picMkLst>
        </pc:picChg>
        <pc:picChg chg="add mod ord">
          <ac:chgData name="Abid Maqsood" userId="627bdefeba631d70" providerId="LiveId" clId="{56A625EC-0809-4021-BAB4-F4FF1C2F9336}" dt="2024-07-10T07:22:11.470" v="2092" actId="14100"/>
          <ac:picMkLst>
            <pc:docMk/>
            <pc:sldMk cId="890495848" sldId="298"/>
            <ac:picMk id="13" creationId="{C3602BBA-DA8B-F774-3F66-8F643839D8E7}"/>
          </ac:picMkLst>
        </pc:picChg>
      </pc:sldChg>
      <pc:sldChg chg="addSp delSp modSp add mod">
        <pc:chgData name="Abid Maqsood" userId="627bdefeba631d70" providerId="LiveId" clId="{56A625EC-0809-4021-BAB4-F4FF1C2F9336}" dt="2024-07-10T07:25:44.102" v="2125" actId="167"/>
        <pc:sldMkLst>
          <pc:docMk/>
          <pc:sldMk cId="4072627872" sldId="299"/>
        </pc:sldMkLst>
        <pc:spChg chg="del">
          <ac:chgData name="Abid Maqsood" userId="627bdefeba631d70" providerId="LiveId" clId="{56A625EC-0809-4021-BAB4-F4FF1C2F9336}" dt="2024-07-10T07:22:37.834" v="2094" actId="478"/>
          <ac:spMkLst>
            <pc:docMk/>
            <pc:sldMk cId="4072627872" sldId="299"/>
            <ac:spMk id="6" creationId="{83DB2DDF-2C42-2DAD-6E30-613564097429}"/>
          </ac:spMkLst>
        </pc:spChg>
        <pc:spChg chg="add mod">
          <ac:chgData name="Abid Maqsood" userId="627bdefeba631d70" providerId="LiveId" clId="{56A625EC-0809-4021-BAB4-F4FF1C2F9336}" dt="2024-07-10T07:23:39.433" v="2109" actId="255"/>
          <ac:spMkLst>
            <pc:docMk/>
            <pc:sldMk cId="4072627872" sldId="299"/>
            <ac:spMk id="7" creationId="{4DDD215B-D2E3-84C0-31A0-5D6FC1F039A4}"/>
          </ac:spMkLst>
        </pc:spChg>
        <pc:spChg chg="add mod">
          <ac:chgData name="Abid Maqsood" userId="627bdefeba631d70" providerId="LiveId" clId="{56A625EC-0809-4021-BAB4-F4FF1C2F9336}" dt="2024-07-10T07:24:36.522" v="2118" actId="255"/>
          <ac:spMkLst>
            <pc:docMk/>
            <pc:sldMk cId="4072627872" sldId="299"/>
            <ac:spMk id="9" creationId="{9782C562-D8C3-7B68-04FC-DC350897A42A}"/>
          </ac:spMkLst>
        </pc:spChg>
        <pc:spChg chg="del">
          <ac:chgData name="Abid Maqsood" userId="627bdefeba631d70" providerId="LiveId" clId="{56A625EC-0809-4021-BAB4-F4FF1C2F9336}" dt="2024-07-10T07:22:37.834" v="2094" actId="478"/>
          <ac:spMkLst>
            <pc:docMk/>
            <pc:sldMk cId="4072627872" sldId="299"/>
            <ac:spMk id="10" creationId="{EA96C1C1-F1F6-CE07-FC0A-54C930B19993}"/>
          </ac:spMkLst>
        </pc:spChg>
        <pc:spChg chg="add del mod">
          <ac:chgData name="Abid Maqsood" userId="627bdefeba631d70" providerId="LiveId" clId="{56A625EC-0809-4021-BAB4-F4FF1C2F9336}" dt="2024-07-10T07:25:29.291" v="2120" actId="478"/>
          <ac:spMkLst>
            <pc:docMk/>
            <pc:sldMk cId="4072627872" sldId="299"/>
            <ac:spMk id="12" creationId="{192F276C-84D4-70F5-2DA9-DC159D7410B8}"/>
          </ac:spMkLst>
        </pc:spChg>
        <pc:spChg chg="add del">
          <ac:chgData name="Abid Maqsood" userId="627bdefeba631d70" providerId="LiveId" clId="{56A625EC-0809-4021-BAB4-F4FF1C2F9336}" dt="2024-07-10T07:25:35.831" v="2123" actId="22"/>
          <ac:spMkLst>
            <pc:docMk/>
            <pc:sldMk cId="4072627872" sldId="299"/>
            <ac:spMk id="14" creationId="{FB2D8540-EB01-2657-E27A-8A97D4F3D7AF}"/>
          </ac:spMkLst>
        </pc:spChg>
        <pc:picChg chg="del">
          <ac:chgData name="Abid Maqsood" userId="627bdefeba631d70" providerId="LiveId" clId="{56A625EC-0809-4021-BAB4-F4FF1C2F9336}" dt="2024-07-10T07:25:33.020" v="2121" actId="478"/>
          <ac:picMkLst>
            <pc:docMk/>
            <pc:sldMk cId="4072627872" sldId="299"/>
            <ac:picMk id="13" creationId="{C3602BBA-DA8B-F774-3F66-8F643839D8E7}"/>
          </ac:picMkLst>
        </pc:picChg>
        <pc:picChg chg="add ord">
          <ac:chgData name="Abid Maqsood" userId="627bdefeba631d70" providerId="LiveId" clId="{56A625EC-0809-4021-BAB4-F4FF1C2F9336}" dt="2024-07-10T07:25:44.102" v="2125" actId="167"/>
          <ac:picMkLst>
            <pc:docMk/>
            <pc:sldMk cId="4072627872" sldId="299"/>
            <ac:picMk id="15" creationId="{4F3F72D4-4ED8-5FB8-FF98-9C69072C9150}"/>
          </ac:picMkLst>
        </pc:picChg>
      </pc:sldChg>
      <pc:sldChg chg="addSp delSp modSp add mod">
        <pc:chgData name="Abid Maqsood" userId="627bdefeba631d70" providerId="LiveId" clId="{56A625EC-0809-4021-BAB4-F4FF1C2F9336}" dt="2024-07-10T07:29:55.115" v="2167" actId="167"/>
        <pc:sldMkLst>
          <pc:docMk/>
          <pc:sldMk cId="2249156542" sldId="300"/>
        </pc:sldMkLst>
        <pc:spChg chg="add mod">
          <ac:chgData name="Abid Maqsood" userId="627bdefeba631d70" providerId="LiveId" clId="{56A625EC-0809-4021-BAB4-F4FF1C2F9336}" dt="2024-07-10T07:28:24.765" v="2155" actId="1076"/>
          <ac:spMkLst>
            <pc:docMk/>
            <pc:sldMk cId="2249156542" sldId="300"/>
            <ac:spMk id="6" creationId="{CE9B121B-B796-A910-7DAA-D8A5BCBE3680}"/>
          </ac:spMkLst>
        </pc:spChg>
        <pc:spChg chg="del">
          <ac:chgData name="Abid Maqsood" userId="627bdefeba631d70" providerId="LiveId" clId="{56A625EC-0809-4021-BAB4-F4FF1C2F9336}" dt="2024-07-10T07:26:11.864" v="2127" actId="478"/>
          <ac:spMkLst>
            <pc:docMk/>
            <pc:sldMk cId="2249156542" sldId="300"/>
            <ac:spMk id="7" creationId="{4DDD215B-D2E3-84C0-31A0-5D6FC1F039A4}"/>
          </ac:spMkLst>
        </pc:spChg>
        <pc:spChg chg="del">
          <ac:chgData name="Abid Maqsood" userId="627bdefeba631d70" providerId="LiveId" clId="{56A625EC-0809-4021-BAB4-F4FF1C2F9336}" dt="2024-07-10T07:26:11.864" v="2127" actId="478"/>
          <ac:spMkLst>
            <pc:docMk/>
            <pc:sldMk cId="2249156542" sldId="300"/>
            <ac:spMk id="9" creationId="{9782C562-D8C3-7B68-04FC-DC350897A42A}"/>
          </ac:spMkLst>
        </pc:spChg>
        <pc:spChg chg="add mod">
          <ac:chgData name="Abid Maqsood" userId="627bdefeba631d70" providerId="LiveId" clId="{56A625EC-0809-4021-BAB4-F4FF1C2F9336}" dt="2024-07-10T07:28:27.395" v="2156" actId="1076"/>
          <ac:spMkLst>
            <pc:docMk/>
            <pc:sldMk cId="2249156542" sldId="300"/>
            <ac:spMk id="10" creationId="{B5E73022-E2B8-412F-3064-BC197648187A}"/>
          </ac:spMkLst>
        </pc:spChg>
        <pc:spChg chg="add mod">
          <ac:chgData name="Abid Maqsood" userId="627bdefeba631d70" providerId="LiveId" clId="{56A625EC-0809-4021-BAB4-F4FF1C2F9336}" dt="2024-07-10T07:28:52.839" v="2162" actId="1076"/>
          <ac:spMkLst>
            <pc:docMk/>
            <pc:sldMk cId="2249156542" sldId="300"/>
            <ac:spMk id="13" creationId="{09D544C7-D783-98E0-AB8C-7A16FE7F3DB8}"/>
          </ac:spMkLst>
        </pc:spChg>
        <pc:picChg chg="del">
          <ac:chgData name="Abid Maqsood" userId="627bdefeba631d70" providerId="LiveId" clId="{56A625EC-0809-4021-BAB4-F4FF1C2F9336}" dt="2024-07-10T07:29:39.459" v="2163" actId="478"/>
          <ac:picMkLst>
            <pc:docMk/>
            <pc:sldMk cId="2249156542" sldId="300"/>
            <ac:picMk id="15" creationId="{4F3F72D4-4ED8-5FB8-FF98-9C69072C9150}"/>
          </ac:picMkLst>
        </pc:picChg>
        <pc:picChg chg="add mod">
          <ac:chgData name="Abid Maqsood" userId="627bdefeba631d70" providerId="LiveId" clId="{56A625EC-0809-4021-BAB4-F4FF1C2F9336}" dt="2024-07-10T07:29:55.115" v="2167" actId="167"/>
          <ac:picMkLst>
            <pc:docMk/>
            <pc:sldMk cId="2249156542" sldId="300"/>
            <ac:picMk id="9218" creationId="{A49451BA-A57F-C140-3861-639CD04AF572}"/>
          </ac:picMkLst>
        </pc:picChg>
      </pc:sldChg>
      <pc:sldChg chg="addSp delSp modSp add mod">
        <pc:chgData name="Abid Maqsood" userId="627bdefeba631d70" providerId="LiveId" clId="{56A625EC-0809-4021-BAB4-F4FF1C2F9336}" dt="2024-07-10T07:33:46.937" v="2202" actId="167"/>
        <pc:sldMkLst>
          <pc:docMk/>
          <pc:sldMk cId="3134161269" sldId="301"/>
        </pc:sldMkLst>
        <pc:spChg chg="del">
          <ac:chgData name="Abid Maqsood" userId="627bdefeba631d70" providerId="LiveId" clId="{56A625EC-0809-4021-BAB4-F4FF1C2F9336}" dt="2024-07-10T07:30:39.775" v="2170" actId="478"/>
          <ac:spMkLst>
            <pc:docMk/>
            <pc:sldMk cId="3134161269" sldId="301"/>
            <ac:spMk id="6" creationId="{CE9B121B-B796-A910-7DAA-D8A5BCBE3680}"/>
          </ac:spMkLst>
        </pc:spChg>
        <pc:spChg chg="add mod">
          <ac:chgData name="Abid Maqsood" userId="627bdefeba631d70" providerId="LiveId" clId="{56A625EC-0809-4021-BAB4-F4FF1C2F9336}" dt="2024-07-10T07:32:42.187" v="2192" actId="255"/>
          <ac:spMkLst>
            <pc:docMk/>
            <pc:sldMk cId="3134161269" sldId="301"/>
            <ac:spMk id="7" creationId="{164888B2-C9BE-8051-17C2-D9FFEB6067A9}"/>
          </ac:spMkLst>
        </pc:spChg>
        <pc:spChg chg="add del">
          <ac:chgData name="Abid Maqsood" userId="627bdefeba631d70" providerId="LiveId" clId="{56A625EC-0809-4021-BAB4-F4FF1C2F9336}" dt="2024-07-10T07:33:23.690" v="2195" actId="22"/>
          <ac:spMkLst>
            <pc:docMk/>
            <pc:sldMk cId="3134161269" sldId="301"/>
            <ac:spMk id="9" creationId="{6357CA3B-9F10-7458-6620-F3FDF6F55745}"/>
          </ac:spMkLst>
        </pc:spChg>
        <pc:spChg chg="del">
          <ac:chgData name="Abid Maqsood" userId="627bdefeba631d70" providerId="LiveId" clId="{56A625EC-0809-4021-BAB4-F4FF1C2F9336}" dt="2024-07-10T07:30:37.443" v="2169" actId="478"/>
          <ac:spMkLst>
            <pc:docMk/>
            <pc:sldMk cId="3134161269" sldId="301"/>
            <ac:spMk id="10" creationId="{B5E73022-E2B8-412F-3064-BC197648187A}"/>
          </ac:spMkLst>
        </pc:spChg>
        <pc:spChg chg="del">
          <ac:chgData name="Abid Maqsood" userId="627bdefeba631d70" providerId="LiveId" clId="{56A625EC-0809-4021-BAB4-F4FF1C2F9336}" dt="2024-07-10T07:30:41.518" v="2171" actId="478"/>
          <ac:spMkLst>
            <pc:docMk/>
            <pc:sldMk cId="3134161269" sldId="301"/>
            <ac:spMk id="13" creationId="{09D544C7-D783-98E0-AB8C-7A16FE7F3DB8}"/>
          </ac:spMkLst>
        </pc:spChg>
        <pc:picChg chg="add mod ord">
          <ac:chgData name="Abid Maqsood" userId="627bdefeba631d70" providerId="LiveId" clId="{56A625EC-0809-4021-BAB4-F4FF1C2F9336}" dt="2024-07-10T07:33:46.937" v="2202" actId="167"/>
          <ac:picMkLst>
            <pc:docMk/>
            <pc:sldMk cId="3134161269" sldId="301"/>
            <ac:picMk id="11" creationId="{E35AEF43-3E5C-9F5B-2439-4C7D5991764B}"/>
          </ac:picMkLst>
        </pc:picChg>
        <pc:picChg chg="del">
          <ac:chgData name="Abid Maqsood" userId="627bdefeba631d70" providerId="LiveId" clId="{56A625EC-0809-4021-BAB4-F4FF1C2F9336}" dt="2024-07-10T07:33:20.308" v="2193" actId="478"/>
          <ac:picMkLst>
            <pc:docMk/>
            <pc:sldMk cId="3134161269" sldId="301"/>
            <ac:picMk id="9218" creationId="{A49451BA-A57F-C140-3861-639CD04AF572}"/>
          </ac:picMkLst>
        </pc:picChg>
      </pc:sldChg>
      <pc:sldChg chg="addSp delSp modSp add mod">
        <pc:chgData name="Abid Maqsood" userId="627bdefeba631d70" providerId="LiveId" clId="{56A625EC-0809-4021-BAB4-F4FF1C2F9336}" dt="2024-07-10T07:35:33.175" v="2222" actId="207"/>
        <pc:sldMkLst>
          <pc:docMk/>
          <pc:sldMk cId="1710009687" sldId="302"/>
        </pc:sldMkLst>
        <pc:spChg chg="add mod">
          <ac:chgData name="Abid Maqsood" userId="627bdefeba631d70" providerId="LiveId" clId="{56A625EC-0809-4021-BAB4-F4FF1C2F9336}" dt="2024-07-10T07:35:33.175" v="2222" actId="207"/>
          <ac:spMkLst>
            <pc:docMk/>
            <pc:sldMk cId="1710009687" sldId="302"/>
            <ac:spMk id="6" creationId="{EF60F632-05A7-FB70-F59D-A1957D33E093}"/>
          </ac:spMkLst>
        </pc:spChg>
        <pc:spChg chg="del">
          <ac:chgData name="Abid Maqsood" userId="627bdefeba631d70" providerId="LiveId" clId="{56A625EC-0809-4021-BAB4-F4FF1C2F9336}" dt="2024-07-10T07:34:21.780" v="2204" actId="478"/>
          <ac:spMkLst>
            <pc:docMk/>
            <pc:sldMk cId="1710009687" sldId="302"/>
            <ac:spMk id="7" creationId="{164888B2-C9BE-8051-17C2-D9FFEB6067A9}"/>
          </ac:spMkLst>
        </pc:spChg>
      </pc:sldChg>
      <pc:sldChg chg="addSp delSp modSp add mod">
        <pc:chgData name="Abid Maqsood" userId="627bdefeba631d70" providerId="LiveId" clId="{56A625EC-0809-4021-BAB4-F4FF1C2F9336}" dt="2024-07-10T07:37:54.419" v="2242" actId="167"/>
        <pc:sldMkLst>
          <pc:docMk/>
          <pc:sldMk cId="3932072056" sldId="303"/>
        </pc:sldMkLst>
        <pc:spChg chg="del">
          <ac:chgData name="Abid Maqsood" userId="627bdefeba631d70" providerId="LiveId" clId="{56A625EC-0809-4021-BAB4-F4FF1C2F9336}" dt="2024-07-10T07:35:44.752" v="2224" actId="478"/>
          <ac:spMkLst>
            <pc:docMk/>
            <pc:sldMk cId="3932072056" sldId="303"/>
            <ac:spMk id="6" creationId="{EF60F632-05A7-FB70-F59D-A1957D33E093}"/>
          </ac:spMkLst>
        </pc:spChg>
        <pc:spChg chg="add mod">
          <ac:chgData name="Abid Maqsood" userId="627bdefeba631d70" providerId="LiveId" clId="{56A625EC-0809-4021-BAB4-F4FF1C2F9336}" dt="2024-07-10T07:36:36.064" v="2236" actId="1076"/>
          <ac:spMkLst>
            <pc:docMk/>
            <pc:sldMk cId="3932072056" sldId="303"/>
            <ac:spMk id="7" creationId="{EE87FCDA-EE3E-7745-4636-65BFB2DCD49D}"/>
          </ac:spMkLst>
        </pc:spChg>
        <pc:picChg chg="add del">
          <ac:chgData name="Abid Maqsood" userId="627bdefeba631d70" providerId="LiveId" clId="{56A625EC-0809-4021-BAB4-F4FF1C2F9336}" dt="2024-07-10T07:37:29.457" v="2238" actId="478"/>
          <ac:picMkLst>
            <pc:docMk/>
            <pc:sldMk cId="3932072056" sldId="303"/>
            <ac:picMk id="8" creationId="{675AF7B5-C2E7-BCE7-2388-82E5F9F474C0}"/>
          </ac:picMkLst>
        </pc:picChg>
        <pc:picChg chg="add mod ord">
          <ac:chgData name="Abid Maqsood" userId="627bdefeba631d70" providerId="LiveId" clId="{56A625EC-0809-4021-BAB4-F4FF1C2F9336}" dt="2024-07-10T07:37:54.419" v="2242" actId="167"/>
          <ac:picMkLst>
            <pc:docMk/>
            <pc:sldMk cId="3932072056" sldId="303"/>
            <ac:picMk id="9" creationId="{546F6791-73E2-9BF8-F691-ECA583048664}"/>
          </ac:picMkLst>
        </pc:picChg>
        <pc:picChg chg="del">
          <ac:chgData name="Abid Maqsood" userId="627bdefeba631d70" providerId="LiveId" clId="{56A625EC-0809-4021-BAB4-F4FF1C2F9336}" dt="2024-07-10T07:35:47.602" v="2225" actId="478"/>
          <ac:picMkLst>
            <pc:docMk/>
            <pc:sldMk cId="3932072056" sldId="303"/>
            <ac:picMk id="11" creationId="{E35AEF43-3E5C-9F5B-2439-4C7D5991764B}"/>
          </ac:picMkLst>
        </pc:picChg>
      </pc:sldChg>
      <pc:sldChg chg="addSp delSp modSp add mod">
        <pc:chgData name="Abid Maqsood" userId="627bdefeba631d70" providerId="LiveId" clId="{56A625EC-0809-4021-BAB4-F4FF1C2F9336}" dt="2024-07-10T07:49:00.845" v="2303" actId="207"/>
        <pc:sldMkLst>
          <pc:docMk/>
          <pc:sldMk cId="3424879870" sldId="304"/>
        </pc:sldMkLst>
        <pc:spChg chg="mod">
          <ac:chgData name="Abid Maqsood" userId="627bdefeba631d70" providerId="LiveId" clId="{56A625EC-0809-4021-BAB4-F4FF1C2F9336}" dt="2024-07-10T07:40:18.701" v="2248" actId="207"/>
          <ac:spMkLst>
            <pc:docMk/>
            <pc:sldMk cId="3424879870" sldId="304"/>
            <ac:spMk id="4" creationId="{E1962447-773E-6204-05A6-53F1CB40EE1A}"/>
          </ac:spMkLst>
        </pc:spChg>
        <pc:spChg chg="add mod">
          <ac:chgData name="Abid Maqsood" userId="627bdefeba631d70" providerId="LiveId" clId="{56A625EC-0809-4021-BAB4-F4FF1C2F9336}" dt="2024-07-10T07:49:00.845" v="2303" actId="207"/>
          <ac:spMkLst>
            <pc:docMk/>
            <pc:sldMk cId="3424879870" sldId="304"/>
            <ac:spMk id="6" creationId="{4DEB1F8D-72D6-732F-AA69-3E314CFB7C75}"/>
          </ac:spMkLst>
        </pc:spChg>
        <pc:spChg chg="del">
          <ac:chgData name="Abid Maqsood" userId="627bdefeba631d70" providerId="LiveId" clId="{56A625EC-0809-4021-BAB4-F4FF1C2F9336}" dt="2024-07-10T07:39:59.905" v="2246" actId="478"/>
          <ac:spMkLst>
            <pc:docMk/>
            <pc:sldMk cId="3424879870" sldId="304"/>
            <ac:spMk id="7" creationId="{EE87FCDA-EE3E-7745-4636-65BFB2DCD49D}"/>
          </ac:spMkLst>
        </pc:spChg>
        <pc:spChg chg="add mod ord">
          <ac:chgData name="Abid Maqsood" userId="627bdefeba631d70" providerId="LiveId" clId="{56A625EC-0809-4021-BAB4-F4FF1C2F9336}" dt="2024-07-10T07:46:44.993" v="2279" actId="167"/>
          <ac:spMkLst>
            <pc:docMk/>
            <pc:sldMk cId="3424879870" sldId="304"/>
            <ac:spMk id="10" creationId="{6F630A22-FD68-AA3A-16D0-07B14DBA251B}"/>
          </ac:spMkLst>
        </pc:spChg>
        <pc:spChg chg="del">
          <ac:chgData name="Abid Maqsood" userId="627bdefeba631d70" providerId="LiveId" clId="{56A625EC-0809-4021-BAB4-F4FF1C2F9336}" dt="2024-07-10T07:39:55.023" v="2244" actId="478"/>
          <ac:spMkLst>
            <pc:docMk/>
            <pc:sldMk cId="3424879870" sldId="304"/>
            <ac:spMk id="12" creationId="{192F276C-84D4-70F5-2DA9-DC159D7410B8}"/>
          </ac:spMkLst>
        </pc:spChg>
        <pc:picChg chg="add mod ord">
          <ac:chgData name="Abid Maqsood" userId="627bdefeba631d70" providerId="LiveId" clId="{56A625EC-0809-4021-BAB4-F4FF1C2F9336}" dt="2024-07-10T07:46:49.279" v="2280" actId="167"/>
          <ac:picMkLst>
            <pc:docMk/>
            <pc:sldMk cId="3424879870" sldId="304"/>
            <ac:picMk id="8" creationId="{533C7951-1DD3-16A9-BA83-840D8E66FFCE}"/>
          </ac:picMkLst>
        </pc:picChg>
        <pc:picChg chg="del">
          <ac:chgData name="Abid Maqsood" userId="627bdefeba631d70" providerId="LiveId" clId="{56A625EC-0809-4021-BAB4-F4FF1C2F9336}" dt="2024-07-10T07:39:56.492" v="2245" actId="478"/>
          <ac:picMkLst>
            <pc:docMk/>
            <pc:sldMk cId="3424879870" sldId="304"/>
            <ac:picMk id="9" creationId="{546F6791-73E2-9BF8-F691-ECA583048664}"/>
          </ac:picMkLst>
        </pc:picChg>
      </pc:sldChg>
      <pc:sldChg chg="addSp delSp modSp add mod">
        <pc:chgData name="Abid Maqsood" userId="627bdefeba631d70" providerId="LiveId" clId="{56A625EC-0809-4021-BAB4-F4FF1C2F9336}" dt="2024-07-10T07:54:17.299" v="2351" actId="207"/>
        <pc:sldMkLst>
          <pc:docMk/>
          <pc:sldMk cId="2555914372" sldId="305"/>
        </pc:sldMkLst>
        <pc:spChg chg="del">
          <ac:chgData name="Abid Maqsood" userId="627bdefeba631d70" providerId="LiveId" clId="{56A625EC-0809-4021-BAB4-F4FF1C2F9336}" dt="2024-07-10T07:49:20.570" v="2305" actId="478"/>
          <ac:spMkLst>
            <pc:docMk/>
            <pc:sldMk cId="2555914372" sldId="305"/>
            <ac:spMk id="6" creationId="{4DEB1F8D-72D6-732F-AA69-3E314CFB7C75}"/>
          </ac:spMkLst>
        </pc:spChg>
        <pc:spChg chg="add del">
          <ac:chgData name="Abid Maqsood" userId="627bdefeba631d70" providerId="LiveId" clId="{56A625EC-0809-4021-BAB4-F4FF1C2F9336}" dt="2024-07-10T07:49:43.793" v="2307" actId="478"/>
          <ac:spMkLst>
            <pc:docMk/>
            <pc:sldMk cId="2555914372" sldId="305"/>
            <ac:spMk id="7" creationId="{BD324538-AC5A-4D74-163E-68840E3E363B}"/>
          </ac:spMkLst>
        </pc:spChg>
        <pc:spChg chg="add mod">
          <ac:chgData name="Abid Maqsood" userId="627bdefeba631d70" providerId="LiveId" clId="{56A625EC-0809-4021-BAB4-F4FF1C2F9336}" dt="2024-07-10T07:54:17.299" v="2351" actId="207"/>
          <ac:spMkLst>
            <pc:docMk/>
            <pc:sldMk cId="2555914372" sldId="305"/>
            <ac:spMk id="11" creationId="{E3F92E9A-49D0-4D0F-7773-0AA488777E1A}"/>
          </ac:spMkLst>
        </pc:spChg>
        <pc:picChg chg="del">
          <ac:chgData name="Abid Maqsood" userId="627bdefeba631d70" providerId="LiveId" clId="{56A625EC-0809-4021-BAB4-F4FF1C2F9336}" dt="2024-07-10T07:51:24.979" v="2325" actId="478"/>
          <ac:picMkLst>
            <pc:docMk/>
            <pc:sldMk cId="2555914372" sldId="305"/>
            <ac:picMk id="8" creationId="{533C7951-1DD3-16A9-BA83-840D8E66FFCE}"/>
          </ac:picMkLst>
        </pc:picChg>
        <pc:picChg chg="add mod ord">
          <ac:chgData name="Abid Maqsood" userId="627bdefeba631d70" providerId="LiveId" clId="{56A625EC-0809-4021-BAB4-F4FF1C2F9336}" dt="2024-07-10T07:52:17.833" v="2330" actId="167"/>
          <ac:picMkLst>
            <pc:docMk/>
            <pc:sldMk cId="2555914372" sldId="305"/>
            <ac:picMk id="12" creationId="{AA2AB91E-1C78-C4F0-53A0-ADB7BAC91E61}"/>
          </ac:picMkLst>
        </pc:picChg>
      </pc:sldChg>
    </pc:docChg>
  </pc:docChgLst>
  <pc:docChgLst>
    <pc:chgData name="Abid Maqsood" userId="627bdefeba631d70" providerId="LiveId" clId="{A6E1C154-C739-4528-995A-C4CA9EA6327E}"/>
    <pc:docChg chg="undo custSel addSld delSld modSld">
      <pc:chgData name="Abid Maqsood" userId="627bdefeba631d70" providerId="LiveId" clId="{A6E1C154-C739-4528-995A-C4CA9EA6327E}" dt="2024-08-22T10:56:03.106" v="79" actId="113"/>
      <pc:docMkLst>
        <pc:docMk/>
      </pc:docMkLst>
      <pc:sldChg chg="addSp delSp modSp add del mod setBg">
        <pc:chgData name="Abid Maqsood" userId="627bdefeba631d70" providerId="LiveId" clId="{A6E1C154-C739-4528-995A-C4CA9EA6327E}" dt="2024-08-22T10:52:57.195" v="32" actId="5793"/>
        <pc:sldMkLst>
          <pc:docMk/>
          <pc:sldMk cId="3520818509" sldId="261"/>
        </pc:sldMkLst>
        <pc:spChg chg="del">
          <ac:chgData name="Abid Maqsood" userId="627bdefeba631d70" providerId="LiveId" clId="{A6E1C154-C739-4528-995A-C4CA9EA6327E}" dt="2024-08-22T10:47:01.828" v="17" actId="478"/>
          <ac:spMkLst>
            <pc:docMk/>
            <pc:sldMk cId="3520818509" sldId="261"/>
            <ac:spMk id="3" creationId="{0BA22C3E-A4A3-18D0-736B-A6BF25ADEBA2}"/>
          </ac:spMkLst>
        </pc:spChg>
        <pc:spChg chg="add mod">
          <ac:chgData name="Abid Maqsood" userId="627bdefeba631d70" providerId="LiveId" clId="{A6E1C154-C739-4528-995A-C4CA9EA6327E}" dt="2024-08-22T10:52:43.643" v="30" actId="26606"/>
          <ac:spMkLst>
            <pc:docMk/>
            <pc:sldMk cId="3520818509" sldId="261"/>
            <ac:spMk id="4" creationId="{DB9C724D-60A3-F759-AB9D-D01647C2AA28}"/>
          </ac:spMkLst>
        </pc:spChg>
        <pc:spChg chg="add mod ord">
          <ac:chgData name="Abid Maqsood" userId="627bdefeba631d70" providerId="LiveId" clId="{A6E1C154-C739-4528-995A-C4CA9EA6327E}" dt="2024-08-22T10:52:57.195" v="32" actId="5793"/>
          <ac:spMkLst>
            <pc:docMk/>
            <pc:sldMk cId="3520818509" sldId="261"/>
            <ac:spMk id="6" creationId="{D08C49E9-0E05-498E-5A9D-3D3D3B6E3E3A}"/>
          </ac:spMkLst>
        </pc:spChg>
        <pc:spChg chg="add del mod">
          <ac:chgData name="Abid Maqsood" userId="627bdefeba631d70" providerId="LiveId" clId="{A6E1C154-C739-4528-995A-C4CA9EA6327E}" dt="2024-08-22T10:52:28.666" v="27" actId="478"/>
          <ac:spMkLst>
            <pc:docMk/>
            <pc:sldMk cId="3520818509" sldId="261"/>
            <ac:spMk id="9" creationId="{080C498D-6EB7-44E6-520C-2C122BAD8BAF}"/>
          </ac:spMkLst>
        </pc:spChg>
        <pc:spChg chg="add del">
          <ac:chgData name="Abid Maqsood" userId="627bdefeba631d70" providerId="LiveId" clId="{A6E1C154-C739-4528-995A-C4CA9EA6327E}" dt="2024-08-22T10:52:43.619" v="29" actId="26606"/>
          <ac:spMkLst>
            <pc:docMk/>
            <pc:sldMk cId="3520818509" sldId="261"/>
            <ac:spMk id="13" creationId="{2B97F24A-32CE-4C1C-A50D-3016B394DCFB}"/>
          </ac:spMkLst>
        </pc:spChg>
        <pc:spChg chg="add del">
          <ac:chgData name="Abid Maqsood" userId="627bdefeba631d70" providerId="LiveId" clId="{A6E1C154-C739-4528-995A-C4CA9EA6327E}" dt="2024-08-22T10:52:43.619" v="29" actId="26606"/>
          <ac:spMkLst>
            <pc:docMk/>
            <pc:sldMk cId="3520818509" sldId="261"/>
            <ac:spMk id="15" creationId="{CD8B4F24-440B-49E9-B85D-733523DC064B}"/>
          </ac:spMkLst>
        </pc:spChg>
        <pc:spChg chg="add">
          <ac:chgData name="Abid Maqsood" userId="627bdefeba631d70" providerId="LiveId" clId="{A6E1C154-C739-4528-995A-C4CA9EA6327E}" dt="2024-08-22T10:52:43.643" v="30" actId="26606"/>
          <ac:spMkLst>
            <pc:docMk/>
            <pc:sldMk cId="3520818509" sldId="261"/>
            <ac:spMk id="17" creationId="{B1595A09-E336-4D1B-9B3A-06A2287A54E2}"/>
          </ac:spMkLst>
        </pc:spChg>
        <pc:spChg chg="add">
          <ac:chgData name="Abid Maqsood" userId="627bdefeba631d70" providerId="LiveId" clId="{A6E1C154-C739-4528-995A-C4CA9EA6327E}" dt="2024-08-22T10:52:43.643" v="30" actId="26606"/>
          <ac:spMkLst>
            <pc:docMk/>
            <pc:sldMk cId="3520818509" sldId="261"/>
            <ac:spMk id="18" creationId="{3540989C-C7B8-473B-BF87-6F2DA6A90006}"/>
          </ac:spMkLst>
        </pc:spChg>
        <pc:picChg chg="add mod">
          <ac:chgData name="Abid Maqsood" userId="627bdefeba631d70" providerId="LiveId" clId="{A6E1C154-C739-4528-995A-C4CA9EA6327E}" dt="2024-08-22T10:52:43.643" v="30" actId="26606"/>
          <ac:picMkLst>
            <pc:docMk/>
            <pc:sldMk cId="3520818509" sldId="261"/>
            <ac:picMk id="8" creationId="{5E93ED06-57F3-193E-DFD2-B184EE063E22}"/>
          </ac:picMkLst>
        </pc:picChg>
      </pc:sldChg>
      <pc:sldChg chg="modSp">
        <pc:chgData name="Abid Maqsood" userId="627bdefeba631d70" providerId="LiveId" clId="{A6E1C154-C739-4528-995A-C4CA9EA6327E}" dt="2024-08-22T10:43:34.620" v="6" actId="20577"/>
        <pc:sldMkLst>
          <pc:docMk/>
          <pc:sldMk cId="574186974" sldId="279"/>
        </pc:sldMkLst>
        <pc:graphicFrameChg chg="mod">
          <ac:chgData name="Abid Maqsood" userId="627bdefeba631d70" providerId="LiveId" clId="{A6E1C154-C739-4528-995A-C4CA9EA6327E}" dt="2024-08-22T10:43:34.620" v="6" actId="20577"/>
          <ac:graphicFrameMkLst>
            <pc:docMk/>
            <pc:sldMk cId="574186974" sldId="279"/>
            <ac:graphicFrameMk id="6" creationId="{8E1A8B0D-05A8-525A-E219-04EFE71ADDC7}"/>
          </ac:graphicFrameMkLst>
        </pc:graphicFrameChg>
      </pc:sldChg>
      <pc:sldChg chg="modSp add mod">
        <pc:chgData name="Abid Maqsood" userId="627bdefeba631d70" providerId="LiveId" clId="{A6E1C154-C739-4528-995A-C4CA9EA6327E}" dt="2024-08-22T10:46:32.931" v="14"/>
        <pc:sldMkLst>
          <pc:docMk/>
          <pc:sldMk cId="2362944688" sldId="306"/>
        </pc:sldMkLst>
        <pc:spChg chg="mod">
          <ac:chgData name="Abid Maqsood" userId="627bdefeba631d70" providerId="LiveId" clId="{A6E1C154-C739-4528-995A-C4CA9EA6327E}" dt="2024-08-22T10:46:15.808" v="13" actId="207"/>
          <ac:spMkLst>
            <pc:docMk/>
            <pc:sldMk cId="2362944688" sldId="306"/>
            <ac:spMk id="4" creationId="{C156CDF6-50CD-C88C-C1F2-5E1B6DE351C9}"/>
          </ac:spMkLst>
        </pc:spChg>
        <pc:spChg chg="mod">
          <ac:chgData name="Abid Maqsood" userId="627bdefeba631d70" providerId="LiveId" clId="{A6E1C154-C739-4528-995A-C4CA9EA6327E}" dt="2024-08-22T10:46:32.931" v="14"/>
          <ac:spMkLst>
            <pc:docMk/>
            <pc:sldMk cId="2362944688" sldId="306"/>
            <ac:spMk id="5" creationId="{6585AFC4-623C-1BB4-B776-C793FE3ACD11}"/>
          </ac:spMkLst>
        </pc:spChg>
      </pc:sldChg>
      <pc:sldChg chg="addSp delSp modSp new mod setBg">
        <pc:chgData name="Abid Maqsood" userId="627bdefeba631d70" providerId="LiveId" clId="{A6E1C154-C739-4528-995A-C4CA9EA6327E}" dt="2024-08-22T10:56:03.106" v="79" actId="113"/>
        <pc:sldMkLst>
          <pc:docMk/>
          <pc:sldMk cId="1195018486" sldId="307"/>
        </pc:sldMkLst>
        <pc:spChg chg="del">
          <ac:chgData name="Abid Maqsood" userId="627bdefeba631d70" providerId="LiveId" clId="{A6E1C154-C739-4528-995A-C4CA9EA6327E}" dt="2024-08-22T10:53:07.600" v="34" actId="478"/>
          <ac:spMkLst>
            <pc:docMk/>
            <pc:sldMk cId="1195018486" sldId="307"/>
            <ac:spMk id="2" creationId="{7A43F3D4-1787-C0DD-269B-5CEBB47B0C65}"/>
          </ac:spMkLst>
        </pc:spChg>
        <pc:spChg chg="del">
          <ac:chgData name="Abid Maqsood" userId="627bdefeba631d70" providerId="LiveId" clId="{A6E1C154-C739-4528-995A-C4CA9EA6327E}" dt="2024-08-22T10:53:07.600" v="34" actId="478"/>
          <ac:spMkLst>
            <pc:docMk/>
            <pc:sldMk cId="1195018486" sldId="307"/>
            <ac:spMk id="3" creationId="{7174AC16-BD6B-D3AB-2878-9533B5799D0D}"/>
          </ac:spMkLst>
        </pc:spChg>
        <pc:spChg chg="add mod ord">
          <ac:chgData name="Abid Maqsood" userId="627bdefeba631d70" providerId="LiveId" clId="{A6E1C154-C739-4528-995A-C4CA9EA6327E}" dt="2024-08-22T10:55:37.574" v="63" actId="27636"/>
          <ac:spMkLst>
            <pc:docMk/>
            <pc:sldMk cId="1195018486" sldId="307"/>
            <ac:spMk id="5" creationId="{8BB96BC7-9BC9-FB3C-4750-4F4F270E6F39}"/>
          </ac:spMkLst>
        </pc:spChg>
        <pc:spChg chg="add del mod">
          <ac:chgData name="Abid Maqsood" userId="627bdefeba631d70" providerId="LiveId" clId="{A6E1C154-C739-4528-995A-C4CA9EA6327E}" dt="2024-08-22T10:53:58.640" v="38" actId="478"/>
          <ac:spMkLst>
            <pc:docMk/>
            <pc:sldMk cId="1195018486" sldId="307"/>
            <ac:spMk id="8" creationId="{0B3B1396-ED9C-339C-DF2C-C9E1C2A7F930}"/>
          </ac:spMkLst>
        </pc:spChg>
        <pc:spChg chg="add del mod">
          <ac:chgData name="Abid Maqsood" userId="627bdefeba631d70" providerId="LiveId" clId="{A6E1C154-C739-4528-995A-C4CA9EA6327E}" dt="2024-08-22T10:55:13.751" v="55" actId="478"/>
          <ac:spMkLst>
            <pc:docMk/>
            <pc:sldMk cId="1195018486" sldId="307"/>
            <ac:spMk id="11" creationId="{E733C4CF-944F-2234-BDB4-FC1DE7893802}"/>
          </ac:spMkLst>
        </pc:spChg>
        <pc:spChg chg="add del">
          <ac:chgData name="Abid Maqsood" userId="627bdefeba631d70" providerId="LiveId" clId="{A6E1C154-C739-4528-995A-C4CA9EA6327E}" dt="2024-08-22T10:54:04.439" v="40" actId="26606"/>
          <ac:spMkLst>
            <pc:docMk/>
            <pc:sldMk cId="1195018486" sldId="307"/>
            <ac:spMk id="12" creationId="{04812C46-200A-4DEB-A05E-3ED6C68C2387}"/>
          </ac:spMkLst>
        </pc:spChg>
        <pc:spChg chg="add del">
          <ac:chgData name="Abid Maqsood" userId="627bdefeba631d70" providerId="LiveId" clId="{A6E1C154-C739-4528-995A-C4CA9EA6327E}" dt="2024-08-22T10:54:04.439" v="40" actId="26606"/>
          <ac:spMkLst>
            <pc:docMk/>
            <pc:sldMk cId="1195018486" sldId="307"/>
            <ac:spMk id="14" creationId="{D1EA859B-E555-4109-94F3-6700E046E008}"/>
          </ac:spMkLst>
        </pc:spChg>
        <pc:spChg chg="add mod">
          <ac:chgData name="Abid Maqsood" userId="627bdefeba631d70" providerId="LiveId" clId="{A6E1C154-C739-4528-995A-C4CA9EA6327E}" dt="2024-08-22T10:56:03.106" v="79" actId="113"/>
          <ac:spMkLst>
            <pc:docMk/>
            <pc:sldMk cId="1195018486" sldId="307"/>
            <ac:spMk id="15" creationId="{5DCE107B-CD0F-A390-BC10-19A2F5D7FAE0}"/>
          </ac:spMkLst>
        </pc:spChg>
        <pc:spChg chg="add del">
          <ac:chgData name="Abid Maqsood" userId="627bdefeba631d70" providerId="LiveId" clId="{A6E1C154-C739-4528-995A-C4CA9EA6327E}" dt="2024-08-22T10:55:19.813" v="56" actId="26606"/>
          <ac:spMkLst>
            <pc:docMk/>
            <pc:sldMk cId="1195018486" sldId="307"/>
            <ac:spMk id="16" creationId="{04812C46-200A-4DEB-A05E-3ED6C68C2387}"/>
          </ac:spMkLst>
        </pc:spChg>
        <pc:spChg chg="add del">
          <ac:chgData name="Abid Maqsood" userId="627bdefeba631d70" providerId="LiveId" clId="{A6E1C154-C739-4528-995A-C4CA9EA6327E}" dt="2024-08-22T10:55:19.813" v="56" actId="26606"/>
          <ac:spMkLst>
            <pc:docMk/>
            <pc:sldMk cId="1195018486" sldId="307"/>
            <ac:spMk id="17" creationId="{D1EA859B-E555-4109-94F3-6700E046E008}"/>
          </ac:spMkLst>
        </pc:spChg>
        <pc:spChg chg="add">
          <ac:chgData name="Abid Maqsood" userId="627bdefeba631d70" providerId="LiveId" clId="{A6E1C154-C739-4528-995A-C4CA9EA6327E}" dt="2024-08-22T10:55:19.813" v="56" actId="26606"/>
          <ac:spMkLst>
            <pc:docMk/>
            <pc:sldMk cId="1195018486" sldId="307"/>
            <ac:spMk id="22" creationId="{F13C74B1-5B17-4795-BED0-7140497B445A}"/>
          </ac:spMkLst>
        </pc:spChg>
        <pc:spChg chg="add">
          <ac:chgData name="Abid Maqsood" userId="627bdefeba631d70" providerId="LiveId" clId="{A6E1C154-C739-4528-995A-C4CA9EA6327E}" dt="2024-08-22T10:55:19.813" v="56" actId="26606"/>
          <ac:spMkLst>
            <pc:docMk/>
            <pc:sldMk cId="1195018486" sldId="307"/>
            <ac:spMk id="24" creationId="{D4974D33-8DC5-464E-8C6D-BE58F0669C17}"/>
          </ac:spMkLst>
        </pc:spChg>
        <pc:picChg chg="add del mod">
          <ac:chgData name="Abid Maqsood" userId="627bdefeba631d70" providerId="LiveId" clId="{A6E1C154-C739-4528-995A-C4CA9EA6327E}" dt="2024-08-22T10:54:36.763" v="51" actId="478"/>
          <ac:picMkLst>
            <pc:docMk/>
            <pc:sldMk cId="1195018486" sldId="307"/>
            <ac:picMk id="7" creationId="{49F44276-24C6-E1AD-58D3-B45DC7130482}"/>
          </ac:picMkLst>
        </pc:picChg>
        <pc:picChg chg="add mod">
          <ac:chgData name="Abid Maqsood" userId="627bdefeba631d70" providerId="LiveId" clId="{A6E1C154-C739-4528-995A-C4CA9EA6327E}" dt="2024-08-22T10:55:19.813" v="56" actId="26606"/>
          <ac:picMkLst>
            <pc:docMk/>
            <pc:sldMk cId="1195018486" sldId="307"/>
            <ac:picMk id="10" creationId="{C2051417-0E9E-A7D9-F41D-EF3BEBA53A05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hyperlink" Target="https://oxylusdigital.com/page/4/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medium.com/pexels" TargetMode="External"/><Relationship Id="rId12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11" Type="http://schemas.openxmlformats.org/officeDocument/2006/relationships/image" Target="../media/image39.jp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hyperlink" Target="https://oxylusdigital.com/page/4/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medium.com/pexels" TargetMode="External"/><Relationship Id="rId12" Type="http://schemas.openxmlformats.org/officeDocument/2006/relationships/image" Target="../media/image40.jp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11" Type="http://schemas.openxmlformats.org/officeDocument/2006/relationships/image" Target="../media/image39.jp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743E8F-7725-4CEA-8D18-E421B48661AB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9DAF4E-9F4F-4063-9CC9-D19D6BD5574C}">
      <dgm:prSet phldrT="[Text]" custT="1"/>
      <dgm:spPr/>
      <dgm:t>
        <a:bodyPr/>
        <a:lstStyle/>
        <a:p>
          <a:pPr algn="l"/>
          <a:r>
            <a:rPr lang="en-US" sz="1400" b="1" dirty="0"/>
            <a:t>Analyze Competitor Profiles</a:t>
          </a:r>
          <a:endParaRPr lang="en-US" sz="1400" dirty="0"/>
        </a:p>
      </dgm:t>
    </dgm:pt>
    <dgm:pt modelId="{D2ED7CF9-DB3D-4629-A604-1FF00A00F294}" type="parTrans" cxnId="{5A9F0D11-0EE3-416B-8612-681D2BF1069D}">
      <dgm:prSet/>
      <dgm:spPr/>
      <dgm:t>
        <a:bodyPr/>
        <a:lstStyle/>
        <a:p>
          <a:endParaRPr lang="en-US" sz="1200"/>
        </a:p>
      </dgm:t>
    </dgm:pt>
    <dgm:pt modelId="{431CFEC1-5FE1-49AF-930A-6ADB65C2355A}" type="sibTrans" cxnId="{5A9F0D11-0EE3-416B-8612-681D2BF1069D}">
      <dgm:prSet/>
      <dgm:spPr/>
      <dgm:t>
        <a:bodyPr/>
        <a:lstStyle/>
        <a:p>
          <a:endParaRPr lang="en-US" sz="1200"/>
        </a:p>
      </dgm:t>
    </dgm:pt>
    <dgm:pt modelId="{0D25F117-615F-4AA3-A3C0-00EA6CD47FDF}">
      <dgm:prSet phldrT="[Text]" custT="1"/>
      <dgm:spPr/>
      <dgm:t>
        <a:bodyPr/>
        <a:lstStyle/>
        <a:p>
          <a:pPr algn="l"/>
          <a:r>
            <a:rPr lang="en-US" sz="1400" b="1" dirty="0"/>
            <a:t>Evaluate Content Performance</a:t>
          </a:r>
        </a:p>
      </dgm:t>
    </dgm:pt>
    <dgm:pt modelId="{8BF49745-CA42-4F99-9F4A-A7706DBBD67F}" type="parTrans" cxnId="{ABC13CD7-D205-49DD-B7C0-61E7CA93A56B}">
      <dgm:prSet/>
      <dgm:spPr/>
      <dgm:t>
        <a:bodyPr/>
        <a:lstStyle/>
        <a:p>
          <a:endParaRPr lang="en-US" sz="1200"/>
        </a:p>
      </dgm:t>
    </dgm:pt>
    <dgm:pt modelId="{54503AA7-59BD-4821-B655-01009213DC0B}" type="sibTrans" cxnId="{ABC13CD7-D205-49DD-B7C0-61E7CA93A56B}">
      <dgm:prSet/>
      <dgm:spPr/>
      <dgm:t>
        <a:bodyPr/>
        <a:lstStyle/>
        <a:p>
          <a:endParaRPr lang="en-US" sz="1200"/>
        </a:p>
      </dgm:t>
    </dgm:pt>
    <dgm:pt modelId="{B137AD21-79AD-447D-B793-D31649F91320}">
      <dgm:prSet phldrT="[Text]" custT="1"/>
      <dgm:spPr/>
      <dgm:t>
        <a:bodyPr/>
        <a:lstStyle/>
        <a:p>
          <a:pPr algn="l"/>
          <a:r>
            <a:rPr lang="en-US" sz="1400" b="1" dirty="0"/>
            <a:t>Examine Engagement Tactics</a:t>
          </a:r>
          <a:endParaRPr lang="en-US" sz="1100" dirty="0"/>
        </a:p>
      </dgm:t>
    </dgm:pt>
    <dgm:pt modelId="{CC614AD7-3538-42F5-B81D-BFDB1E4F74A1}" type="parTrans" cxnId="{EDA25CF8-DCB4-4E8A-A32C-385CC3CED1E8}">
      <dgm:prSet/>
      <dgm:spPr/>
      <dgm:t>
        <a:bodyPr/>
        <a:lstStyle/>
        <a:p>
          <a:endParaRPr lang="en-US" sz="1200"/>
        </a:p>
      </dgm:t>
    </dgm:pt>
    <dgm:pt modelId="{39F23E5E-1150-47F6-A77A-33378C5E6D5F}" type="sibTrans" cxnId="{EDA25CF8-DCB4-4E8A-A32C-385CC3CED1E8}">
      <dgm:prSet/>
      <dgm:spPr/>
      <dgm:t>
        <a:bodyPr/>
        <a:lstStyle/>
        <a:p>
          <a:endParaRPr lang="en-US" sz="1200"/>
        </a:p>
      </dgm:t>
    </dgm:pt>
    <dgm:pt modelId="{737DE3AC-4395-4C5F-AF42-47AE558C0B3E}">
      <dgm:prSet phldrT="[Text]" custT="1"/>
      <dgm:spPr/>
      <dgm:t>
        <a:bodyPr/>
        <a:lstStyle/>
        <a:p>
          <a:pPr algn="l"/>
          <a:r>
            <a:rPr lang="en-US" sz="1400" dirty="0"/>
            <a:t>Identify Opportunities</a:t>
          </a:r>
        </a:p>
      </dgm:t>
    </dgm:pt>
    <dgm:pt modelId="{C82490E6-0B10-4A83-9C16-C2B90826EDA2}" type="parTrans" cxnId="{704257E5-166F-4492-B24F-5279B839A682}">
      <dgm:prSet/>
      <dgm:spPr/>
      <dgm:t>
        <a:bodyPr/>
        <a:lstStyle/>
        <a:p>
          <a:endParaRPr lang="en-US" sz="1200"/>
        </a:p>
      </dgm:t>
    </dgm:pt>
    <dgm:pt modelId="{85FE8B8D-E6DD-40B7-AF02-BDE6611C99BE}" type="sibTrans" cxnId="{704257E5-166F-4492-B24F-5279B839A682}">
      <dgm:prSet/>
      <dgm:spPr/>
      <dgm:t>
        <a:bodyPr/>
        <a:lstStyle/>
        <a:p>
          <a:endParaRPr lang="en-US" sz="1200"/>
        </a:p>
      </dgm:t>
    </dgm:pt>
    <dgm:pt modelId="{395A6F8B-B4FC-4ECB-8576-9B4449A168ED}">
      <dgm:prSet phldrT="[Text]" custT="1"/>
      <dgm:spPr/>
      <dgm:t>
        <a:bodyPr/>
        <a:lstStyle/>
        <a:p>
          <a:pPr algn="l"/>
          <a:r>
            <a:rPr lang="en-US" sz="1400" b="1" dirty="0"/>
            <a:t>Benchmark Metrics</a:t>
          </a:r>
        </a:p>
      </dgm:t>
    </dgm:pt>
    <dgm:pt modelId="{43E69407-ABF9-45FF-BD96-E040936331EB}" type="parTrans" cxnId="{27874261-D7B7-49CC-8B34-6E579A0FFFC7}">
      <dgm:prSet/>
      <dgm:spPr/>
      <dgm:t>
        <a:bodyPr/>
        <a:lstStyle/>
        <a:p>
          <a:endParaRPr lang="en-US" sz="1200"/>
        </a:p>
      </dgm:t>
    </dgm:pt>
    <dgm:pt modelId="{AC2EE36F-EB15-4ABB-8107-25BEF67CA82D}" type="sibTrans" cxnId="{27874261-D7B7-49CC-8B34-6E579A0FFFC7}">
      <dgm:prSet/>
      <dgm:spPr/>
      <dgm:t>
        <a:bodyPr/>
        <a:lstStyle/>
        <a:p>
          <a:endParaRPr lang="en-US" sz="1200"/>
        </a:p>
      </dgm:t>
    </dgm:pt>
    <dgm:pt modelId="{890C21F5-AD25-40F2-8E5F-384DFE0090CF}">
      <dgm:prSet phldrT="[Text]" custT="1"/>
      <dgm:spPr/>
      <dgm:t>
        <a:bodyPr/>
        <a:lstStyle/>
        <a:p>
          <a:r>
            <a:rPr lang="en-US" sz="1400" b="1" dirty="0"/>
            <a:t>Direct</a:t>
          </a:r>
          <a:r>
            <a:rPr lang="en-US" sz="1400" dirty="0"/>
            <a:t>: Businesses offering similar products/services.
</a:t>
          </a:r>
          <a:r>
            <a:rPr lang="en-US" sz="1400" b="1" dirty="0"/>
            <a:t>Indirect</a:t>
          </a:r>
          <a:r>
            <a:rPr lang="en-US" sz="1400" dirty="0"/>
            <a:t>: Businesses in related industries or markets</a:t>
          </a:r>
        </a:p>
      </dgm:t>
    </dgm:pt>
    <dgm:pt modelId="{5D8F0FD2-B2E5-4339-960B-0AD6F8958445}" type="parTrans" cxnId="{F5035800-9728-4274-9309-51BDE6E4E98C}">
      <dgm:prSet/>
      <dgm:spPr/>
      <dgm:t>
        <a:bodyPr/>
        <a:lstStyle/>
        <a:p>
          <a:endParaRPr lang="en-US"/>
        </a:p>
      </dgm:t>
    </dgm:pt>
    <dgm:pt modelId="{816E2B48-CB89-44BE-BB0C-7723575C9F3F}" type="sibTrans" cxnId="{F5035800-9728-4274-9309-51BDE6E4E98C}">
      <dgm:prSet/>
      <dgm:spPr/>
      <dgm:t>
        <a:bodyPr/>
        <a:lstStyle/>
        <a:p>
          <a:endParaRPr lang="en-US"/>
        </a:p>
      </dgm:t>
    </dgm:pt>
    <dgm:pt modelId="{A47646AD-60A6-47FC-A8F1-8F8248C45B2E}">
      <dgm:prSet phldrT="[Text]" custT="1"/>
      <dgm:spPr/>
      <dgm:t>
        <a:bodyPr/>
        <a:lstStyle/>
        <a:p>
          <a:r>
            <a:rPr lang="en-US" sz="1300" dirty="0"/>
            <a:t>Social media platforms used
Follower count and engagement rates
Content themes and strategies
Posting frequency and timing</a:t>
          </a:r>
        </a:p>
      </dgm:t>
    </dgm:pt>
    <dgm:pt modelId="{839C6CF8-6055-4032-BA0B-860E2BCBE418}" type="parTrans" cxnId="{2A10E4E7-3623-4D66-BE61-E0440510B703}">
      <dgm:prSet/>
      <dgm:spPr/>
      <dgm:t>
        <a:bodyPr/>
        <a:lstStyle/>
        <a:p>
          <a:endParaRPr lang="en-US"/>
        </a:p>
      </dgm:t>
    </dgm:pt>
    <dgm:pt modelId="{EEEB4B5A-2FBA-4CD0-98F7-DACDBCF1C153}" type="sibTrans" cxnId="{2A10E4E7-3623-4D66-BE61-E0440510B703}">
      <dgm:prSet/>
      <dgm:spPr/>
      <dgm:t>
        <a:bodyPr/>
        <a:lstStyle/>
        <a:p>
          <a:endParaRPr lang="en-US"/>
        </a:p>
      </dgm:t>
    </dgm:pt>
    <dgm:pt modelId="{EB9FD4F7-2710-4D32-9AE7-DB2973FBA55E}">
      <dgm:prSet phldrT="[Text]" custT="1"/>
      <dgm:spPr/>
      <dgm:t>
        <a:bodyPr/>
        <a:lstStyle/>
        <a:p>
          <a:r>
            <a:rPr lang="en-US" sz="1400" dirty="0"/>
            <a:t>Identify top-performing posts (likes, shares, comments)
Analyze content types (videos, images, articles)
Assess visual and messaging style</a:t>
          </a:r>
        </a:p>
      </dgm:t>
    </dgm:pt>
    <dgm:pt modelId="{14A25458-9FBA-453C-9A74-AC7269C1C35B}" type="parTrans" cxnId="{911254F9-814A-44AD-B9EA-7C3B22762A5B}">
      <dgm:prSet/>
      <dgm:spPr/>
      <dgm:t>
        <a:bodyPr/>
        <a:lstStyle/>
        <a:p>
          <a:endParaRPr lang="en-US"/>
        </a:p>
      </dgm:t>
    </dgm:pt>
    <dgm:pt modelId="{4F018E6E-4B4E-4DB6-A14F-40DF5BACCE60}" type="sibTrans" cxnId="{911254F9-814A-44AD-B9EA-7C3B22762A5B}">
      <dgm:prSet/>
      <dgm:spPr/>
      <dgm:t>
        <a:bodyPr/>
        <a:lstStyle/>
        <a:p>
          <a:endParaRPr lang="en-US"/>
        </a:p>
      </dgm:t>
    </dgm:pt>
    <dgm:pt modelId="{010105B5-6E17-4ECC-918F-A5581C0A7313}">
      <dgm:prSet phldrT="[Text]"/>
      <dgm:spPr/>
      <dgm:t>
        <a:bodyPr/>
        <a:lstStyle/>
        <a:p>
          <a:r>
            <a:rPr lang="en-US" dirty="0"/>
            <a:t>Customer interaction and response time
Use of influencers and partnerships
Community-building activities</a:t>
          </a:r>
        </a:p>
      </dgm:t>
    </dgm:pt>
    <dgm:pt modelId="{B0F2630C-23B6-4BEF-940C-7F29B0AEBD84}" type="parTrans" cxnId="{120A4B0B-7029-458B-9BE3-882558070425}">
      <dgm:prSet/>
      <dgm:spPr/>
      <dgm:t>
        <a:bodyPr/>
        <a:lstStyle/>
        <a:p>
          <a:endParaRPr lang="en-US"/>
        </a:p>
      </dgm:t>
    </dgm:pt>
    <dgm:pt modelId="{28FD4632-EB3C-461F-8C15-E332E4C61E7B}" type="sibTrans" cxnId="{120A4B0B-7029-458B-9BE3-882558070425}">
      <dgm:prSet/>
      <dgm:spPr/>
      <dgm:t>
        <a:bodyPr/>
        <a:lstStyle/>
        <a:p>
          <a:endParaRPr lang="en-US"/>
        </a:p>
      </dgm:t>
    </dgm:pt>
    <dgm:pt modelId="{7557AC69-E902-4D43-BB57-F7C5DD4C1F2E}">
      <dgm:prSet phldrT="[Text]"/>
      <dgm:spPr/>
      <dgm:t>
        <a:bodyPr/>
        <a:lstStyle/>
        <a:p>
          <a:r>
            <a:rPr lang="en-US" dirty="0"/>
            <a:t>Compare key performance indicators (KPIs) like engagement rate, reach, and follower growth
Identify gaps and areas for improvement</a:t>
          </a:r>
        </a:p>
      </dgm:t>
    </dgm:pt>
    <dgm:pt modelId="{1190392B-D8F8-4DF5-85C4-601C13979678}" type="parTrans" cxnId="{11F73FDE-1D2F-4D20-8D99-5DF2FFC250B1}">
      <dgm:prSet/>
      <dgm:spPr/>
      <dgm:t>
        <a:bodyPr/>
        <a:lstStyle/>
        <a:p>
          <a:endParaRPr lang="en-US"/>
        </a:p>
      </dgm:t>
    </dgm:pt>
    <dgm:pt modelId="{67E9E6EC-F40B-421C-ACF4-052400D4B768}" type="sibTrans" cxnId="{11F73FDE-1D2F-4D20-8D99-5DF2FFC250B1}">
      <dgm:prSet/>
      <dgm:spPr/>
      <dgm:t>
        <a:bodyPr/>
        <a:lstStyle/>
        <a:p>
          <a:endParaRPr lang="en-US"/>
        </a:p>
      </dgm:t>
    </dgm:pt>
    <dgm:pt modelId="{063055B0-771D-4709-B49D-604DA726B8A5}">
      <dgm:prSet phldrT="[Text]"/>
      <dgm:spPr/>
      <dgm:t>
        <a:bodyPr/>
        <a:lstStyle/>
        <a:p>
          <a:r>
            <a:rPr lang="en-US" dirty="0"/>
            <a:t>Spot content or engagement gaps
Leverage strengths and address weaknesses
Innovate with unique value propositions</a:t>
          </a:r>
        </a:p>
      </dgm:t>
    </dgm:pt>
    <dgm:pt modelId="{4A7C136E-D2D6-4F17-9770-24FFD52A9F55}" type="parTrans" cxnId="{F131D5B7-26F6-499F-8CE4-C2C720C4C3B9}">
      <dgm:prSet/>
      <dgm:spPr/>
      <dgm:t>
        <a:bodyPr/>
        <a:lstStyle/>
        <a:p>
          <a:endParaRPr lang="en-US"/>
        </a:p>
      </dgm:t>
    </dgm:pt>
    <dgm:pt modelId="{63806373-FE08-4E01-9000-69FBB9C359C3}" type="sibTrans" cxnId="{F131D5B7-26F6-499F-8CE4-C2C720C4C3B9}">
      <dgm:prSet/>
      <dgm:spPr/>
      <dgm:t>
        <a:bodyPr/>
        <a:lstStyle/>
        <a:p>
          <a:endParaRPr lang="en-US"/>
        </a:p>
      </dgm:t>
    </dgm:pt>
    <dgm:pt modelId="{704B85EF-6AA4-42AA-9F51-F0ADE9458CBD}">
      <dgm:prSet phldrT="[Text]" custT="1"/>
      <dgm:spPr/>
      <dgm:t>
        <a:bodyPr/>
        <a:lstStyle/>
        <a:p>
          <a:r>
            <a:rPr lang="en-US" sz="1400" b="1" dirty="0"/>
            <a:t>Assess Advertising Strategies</a:t>
          </a:r>
          <a:endParaRPr lang="en-US" sz="1400" dirty="0"/>
        </a:p>
      </dgm:t>
    </dgm:pt>
    <dgm:pt modelId="{30529EA4-A6EF-4CA1-B547-00F256623BAA}" type="parTrans" cxnId="{55E6EB94-F0E0-4B15-8787-91B656021E6D}">
      <dgm:prSet/>
      <dgm:spPr/>
      <dgm:t>
        <a:bodyPr/>
        <a:lstStyle/>
        <a:p>
          <a:endParaRPr lang="en-US"/>
        </a:p>
      </dgm:t>
    </dgm:pt>
    <dgm:pt modelId="{41A5B94C-E25C-486E-B6D7-DAE59C8569B5}" type="sibTrans" cxnId="{55E6EB94-F0E0-4B15-8787-91B656021E6D}">
      <dgm:prSet/>
      <dgm:spPr/>
      <dgm:t>
        <a:bodyPr/>
        <a:lstStyle/>
        <a:p>
          <a:endParaRPr lang="en-US"/>
        </a:p>
      </dgm:t>
    </dgm:pt>
    <dgm:pt modelId="{6CBFBECC-C907-467E-8512-90C31691F558}">
      <dgm:prSet/>
      <dgm:spPr/>
      <dgm:t>
        <a:bodyPr/>
        <a:lstStyle/>
        <a:p>
          <a:r>
            <a:rPr lang="en-US" dirty="0"/>
            <a:t>Ad formats and creative
Targeting and audience segmentation
Budget and spending patterns</a:t>
          </a:r>
        </a:p>
      </dgm:t>
    </dgm:pt>
    <dgm:pt modelId="{4FE4F16D-C4CE-4B6C-B226-204AE42107C5}" type="parTrans" cxnId="{B6AC3166-6741-4278-B5A0-6CBFDB1EF318}">
      <dgm:prSet/>
      <dgm:spPr/>
      <dgm:t>
        <a:bodyPr/>
        <a:lstStyle/>
        <a:p>
          <a:endParaRPr lang="en-US"/>
        </a:p>
      </dgm:t>
    </dgm:pt>
    <dgm:pt modelId="{0B8D6FC7-A981-436F-8C7E-3442025BDA99}" type="sibTrans" cxnId="{B6AC3166-6741-4278-B5A0-6CBFDB1EF318}">
      <dgm:prSet/>
      <dgm:spPr/>
      <dgm:t>
        <a:bodyPr/>
        <a:lstStyle/>
        <a:p>
          <a:endParaRPr lang="en-US"/>
        </a:p>
      </dgm:t>
    </dgm:pt>
    <dgm:pt modelId="{45B6B8AB-6E20-4009-B49F-D9C203E36E3F}">
      <dgm:prSet phldrT="[Text]" custT="1"/>
      <dgm:spPr/>
      <dgm:t>
        <a:bodyPr/>
        <a:lstStyle/>
        <a:p>
          <a:pPr algn="l"/>
          <a:r>
            <a:rPr lang="en-US" sz="1400" b="1" dirty="0"/>
            <a:t>Identify Competitors</a:t>
          </a:r>
        </a:p>
      </dgm:t>
    </dgm:pt>
    <dgm:pt modelId="{6B49CEB1-02F7-4200-B2C8-88F7E837157B}" type="sibTrans" cxnId="{7365B063-0F60-4F66-BABA-DE93FD6F0254}">
      <dgm:prSet/>
      <dgm:spPr/>
      <dgm:t>
        <a:bodyPr/>
        <a:lstStyle/>
        <a:p>
          <a:endParaRPr lang="en-US" sz="1200"/>
        </a:p>
      </dgm:t>
    </dgm:pt>
    <dgm:pt modelId="{06586FA1-A07A-4A53-8093-74AB4F3DED3C}" type="parTrans" cxnId="{7365B063-0F60-4F66-BABA-DE93FD6F0254}">
      <dgm:prSet/>
      <dgm:spPr/>
      <dgm:t>
        <a:bodyPr/>
        <a:lstStyle/>
        <a:p>
          <a:endParaRPr lang="en-US" sz="1200"/>
        </a:p>
      </dgm:t>
    </dgm:pt>
    <dgm:pt modelId="{3CEFCA35-91E3-406C-83DE-E75BB71FEA63}" type="pres">
      <dgm:prSet presAssocID="{6D743E8F-7725-4CEA-8D18-E421B48661AB}" presName="diagram" presStyleCnt="0">
        <dgm:presLayoutVars>
          <dgm:dir/>
          <dgm:animLvl val="lvl"/>
          <dgm:resizeHandles val="exact"/>
        </dgm:presLayoutVars>
      </dgm:prSet>
      <dgm:spPr/>
    </dgm:pt>
    <dgm:pt modelId="{CB1BAED4-CB0C-423D-8A53-14B1B414C85E}" type="pres">
      <dgm:prSet presAssocID="{45B6B8AB-6E20-4009-B49F-D9C203E36E3F}" presName="compNode" presStyleCnt="0"/>
      <dgm:spPr/>
    </dgm:pt>
    <dgm:pt modelId="{77CFCF75-3581-4AAD-A26C-AB006F8E5975}" type="pres">
      <dgm:prSet presAssocID="{45B6B8AB-6E20-4009-B49F-D9C203E36E3F}" presName="childRect" presStyleLbl="bgAcc1" presStyleIdx="0" presStyleCnt="7">
        <dgm:presLayoutVars>
          <dgm:bulletEnabled val="1"/>
        </dgm:presLayoutVars>
      </dgm:prSet>
      <dgm:spPr/>
    </dgm:pt>
    <dgm:pt modelId="{90EC60B5-4DE1-43A6-9B88-537BA702FF55}" type="pres">
      <dgm:prSet presAssocID="{45B6B8AB-6E20-4009-B49F-D9C203E36E3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57E3335-3158-44BC-9B41-A7E858EDAB87}" type="pres">
      <dgm:prSet presAssocID="{45B6B8AB-6E20-4009-B49F-D9C203E36E3F}" presName="parentRect" presStyleLbl="alignNode1" presStyleIdx="0" presStyleCnt="7"/>
      <dgm:spPr/>
    </dgm:pt>
    <dgm:pt modelId="{EE77158E-E838-4F53-B9F3-85346B466DA5}" type="pres">
      <dgm:prSet presAssocID="{45B6B8AB-6E20-4009-B49F-D9C203E36E3F}" presName="adorn" presStyleLbl="fgAccFollow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4F96266A-91A3-4D4F-B766-D28296AADD86}" type="pres">
      <dgm:prSet presAssocID="{6B49CEB1-02F7-4200-B2C8-88F7E837157B}" presName="sibTrans" presStyleLbl="sibTrans2D1" presStyleIdx="0" presStyleCnt="0"/>
      <dgm:spPr/>
    </dgm:pt>
    <dgm:pt modelId="{043FDC91-049E-48BE-B5A2-23B4BBE83AE2}" type="pres">
      <dgm:prSet presAssocID="{FD9DAF4E-9F4F-4063-9CC9-D19D6BD5574C}" presName="compNode" presStyleCnt="0"/>
      <dgm:spPr/>
    </dgm:pt>
    <dgm:pt modelId="{C0B98194-3022-4DB4-B777-5F8177162967}" type="pres">
      <dgm:prSet presAssocID="{FD9DAF4E-9F4F-4063-9CC9-D19D6BD5574C}" presName="childRect" presStyleLbl="bgAcc1" presStyleIdx="1" presStyleCnt="7">
        <dgm:presLayoutVars>
          <dgm:bulletEnabled val="1"/>
        </dgm:presLayoutVars>
      </dgm:prSet>
      <dgm:spPr/>
    </dgm:pt>
    <dgm:pt modelId="{FFF3A444-01ED-492B-A888-80E86A02993B}" type="pres">
      <dgm:prSet presAssocID="{FD9DAF4E-9F4F-4063-9CC9-D19D6BD5574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11D3F9E-D752-495E-87D0-E5B1B59DA5C6}" type="pres">
      <dgm:prSet presAssocID="{FD9DAF4E-9F4F-4063-9CC9-D19D6BD5574C}" presName="parentRect" presStyleLbl="alignNode1" presStyleIdx="1" presStyleCnt="7"/>
      <dgm:spPr/>
    </dgm:pt>
    <dgm:pt modelId="{B74542FD-3650-451E-BD4D-718E5E5505A5}" type="pres">
      <dgm:prSet presAssocID="{FD9DAF4E-9F4F-4063-9CC9-D19D6BD5574C}" presName="adorn" presStyleLbl="fgAccFollowNod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8CEFC74-1C08-4268-A3BF-BDCEFE44C8E9}" type="pres">
      <dgm:prSet presAssocID="{431CFEC1-5FE1-49AF-930A-6ADB65C2355A}" presName="sibTrans" presStyleLbl="sibTrans2D1" presStyleIdx="0" presStyleCnt="0"/>
      <dgm:spPr/>
    </dgm:pt>
    <dgm:pt modelId="{059C96A7-98A1-4E7C-A00D-1C183F800EF7}" type="pres">
      <dgm:prSet presAssocID="{0D25F117-615F-4AA3-A3C0-00EA6CD47FDF}" presName="compNode" presStyleCnt="0"/>
      <dgm:spPr/>
    </dgm:pt>
    <dgm:pt modelId="{15839C3B-1178-4A61-B7E5-B6B9F7FB6240}" type="pres">
      <dgm:prSet presAssocID="{0D25F117-615F-4AA3-A3C0-00EA6CD47FDF}" presName="childRect" presStyleLbl="bgAcc1" presStyleIdx="2" presStyleCnt="7">
        <dgm:presLayoutVars>
          <dgm:bulletEnabled val="1"/>
        </dgm:presLayoutVars>
      </dgm:prSet>
      <dgm:spPr/>
    </dgm:pt>
    <dgm:pt modelId="{FD804FA4-9201-411E-BA67-5A8C06AB01EB}" type="pres">
      <dgm:prSet presAssocID="{0D25F117-615F-4AA3-A3C0-00EA6CD47FD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4EA6B78-8115-4833-B51F-B0AE85AA8027}" type="pres">
      <dgm:prSet presAssocID="{0D25F117-615F-4AA3-A3C0-00EA6CD47FDF}" presName="parentRect" presStyleLbl="alignNode1" presStyleIdx="2" presStyleCnt="7"/>
      <dgm:spPr/>
    </dgm:pt>
    <dgm:pt modelId="{A77051FD-8846-49DE-AF17-DED556040225}" type="pres">
      <dgm:prSet presAssocID="{0D25F117-615F-4AA3-A3C0-00EA6CD47FDF}" presName="adorn" presStyleLbl="fgAccFollowNod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C2093764-0657-472B-B5B2-55E4C9058C77}" type="pres">
      <dgm:prSet presAssocID="{54503AA7-59BD-4821-B655-01009213DC0B}" presName="sibTrans" presStyleLbl="sibTrans2D1" presStyleIdx="0" presStyleCnt="0"/>
      <dgm:spPr/>
    </dgm:pt>
    <dgm:pt modelId="{00528C6F-A611-46D0-965B-54F3481B026B}" type="pres">
      <dgm:prSet presAssocID="{B137AD21-79AD-447D-B793-D31649F91320}" presName="compNode" presStyleCnt="0"/>
      <dgm:spPr/>
    </dgm:pt>
    <dgm:pt modelId="{6E367381-1BD5-4BFF-B062-0882740DE7A2}" type="pres">
      <dgm:prSet presAssocID="{B137AD21-79AD-447D-B793-D31649F91320}" presName="childRect" presStyleLbl="bgAcc1" presStyleIdx="3" presStyleCnt="7">
        <dgm:presLayoutVars>
          <dgm:bulletEnabled val="1"/>
        </dgm:presLayoutVars>
      </dgm:prSet>
      <dgm:spPr/>
    </dgm:pt>
    <dgm:pt modelId="{3662F8A3-4DB4-409B-AA14-D8750F712F85}" type="pres">
      <dgm:prSet presAssocID="{B137AD21-79AD-447D-B793-D31649F9132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1CCB807-D5A2-4D01-BABB-3FFAECDEEA2D}" type="pres">
      <dgm:prSet presAssocID="{B137AD21-79AD-447D-B793-D31649F91320}" presName="parentRect" presStyleLbl="alignNode1" presStyleIdx="3" presStyleCnt="7"/>
      <dgm:spPr/>
    </dgm:pt>
    <dgm:pt modelId="{0307AFF9-446D-4A25-8ECA-EAD2C2A5EE4D}" type="pres">
      <dgm:prSet presAssocID="{B137AD21-79AD-447D-B793-D31649F91320}" presName="adorn" presStyleLbl="fgAccFollowNod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291D6F5-819D-4E51-AFC3-A52AFA0C0D28}" type="pres">
      <dgm:prSet presAssocID="{39F23E5E-1150-47F6-A77A-33378C5E6D5F}" presName="sibTrans" presStyleLbl="sibTrans2D1" presStyleIdx="0" presStyleCnt="0"/>
      <dgm:spPr/>
    </dgm:pt>
    <dgm:pt modelId="{DAE935AC-20A5-4449-962D-FE416058A720}" type="pres">
      <dgm:prSet presAssocID="{704B85EF-6AA4-42AA-9F51-F0ADE9458CBD}" presName="compNode" presStyleCnt="0"/>
      <dgm:spPr/>
    </dgm:pt>
    <dgm:pt modelId="{B62079C7-CF5E-47E5-9988-6A0F7803FD37}" type="pres">
      <dgm:prSet presAssocID="{704B85EF-6AA4-42AA-9F51-F0ADE9458CBD}" presName="childRect" presStyleLbl="bgAcc1" presStyleIdx="4" presStyleCnt="7">
        <dgm:presLayoutVars>
          <dgm:bulletEnabled val="1"/>
        </dgm:presLayoutVars>
      </dgm:prSet>
      <dgm:spPr/>
    </dgm:pt>
    <dgm:pt modelId="{4AE02F3D-3A47-49E7-A226-F4DF9A7C2855}" type="pres">
      <dgm:prSet presAssocID="{704B85EF-6AA4-42AA-9F51-F0ADE9458CB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5859941-E2C4-4BDF-9187-23489B5F7633}" type="pres">
      <dgm:prSet presAssocID="{704B85EF-6AA4-42AA-9F51-F0ADE9458CBD}" presName="parentRect" presStyleLbl="alignNode1" presStyleIdx="4" presStyleCnt="7"/>
      <dgm:spPr/>
    </dgm:pt>
    <dgm:pt modelId="{86C52053-0A63-49EE-9817-0C5F2BCA7FB4}" type="pres">
      <dgm:prSet presAssocID="{704B85EF-6AA4-42AA-9F51-F0ADE9458CBD}" presName="adorn" presStyleLbl="fgAccFollowNode1" presStyleIdx="4" presStyleCnt="7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 outline"/>
        </a:ext>
      </dgm:extLst>
    </dgm:pt>
    <dgm:pt modelId="{524283CC-8A5C-4BA6-ACBD-5F69B87531D1}" type="pres">
      <dgm:prSet presAssocID="{41A5B94C-E25C-486E-B6D7-DAE59C8569B5}" presName="sibTrans" presStyleLbl="sibTrans2D1" presStyleIdx="0" presStyleCnt="0"/>
      <dgm:spPr/>
    </dgm:pt>
    <dgm:pt modelId="{1CA3C3C4-0641-4E4F-AAD8-7EAEB9C09ECB}" type="pres">
      <dgm:prSet presAssocID="{395A6F8B-B4FC-4ECB-8576-9B4449A168ED}" presName="compNode" presStyleCnt="0"/>
      <dgm:spPr/>
    </dgm:pt>
    <dgm:pt modelId="{3E83F70C-95AA-4165-97AE-89944AA581E5}" type="pres">
      <dgm:prSet presAssocID="{395A6F8B-B4FC-4ECB-8576-9B4449A168ED}" presName="childRect" presStyleLbl="bgAcc1" presStyleIdx="5" presStyleCnt="7">
        <dgm:presLayoutVars>
          <dgm:bulletEnabled val="1"/>
        </dgm:presLayoutVars>
      </dgm:prSet>
      <dgm:spPr/>
    </dgm:pt>
    <dgm:pt modelId="{44FAD9AF-8FD2-46D1-93C6-DC8984098E7C}" type="pres">
      <dgm:prSet presAssocID="{395A6F8B-B4FC-4ECB-8576-9B4449A168E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E25F36B-9552-4FAE-9BC3-052174B4273D}" type="pres">
      <dgm:prSet presAssocID="{395A6F8B-B4FC-4ECB-8576-9B4449A168ED}" presName="parentRect" presStyleLbl="alignNode1" presStyleIdx="5" presStyleCnt="7"/>
      <dgm:spPr/>
    </dgm:pt>
    <dgm:pt modelId="{54734930-561B-4332-9A0F-D9A1DDE862F3}" type="pres">
      <dgm:prSet presAssocID="{395A6F8B-B4FC-4ECB-8576-9B4449A168ED}" presName="adorn" presStyleLbl="fgAccFollowNode1" presStyleIdx="5" presStyleCnt="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Architecture with solid fill"/>
        </a:ext>
      </dgm:extLst>
    </dgm:pt>
    <dgm:pt modelId="{827EA3AA-BA7A-4A05-80D5-A99B39D11070}" type="pres">
      <dgm:prSet presAssocID="{AC2EE36F-EB15-4ABB-8107-25BEF67CA82D}" presName="sibTrans" presStyleLbl="sibTrans2D1" presStyleIdx="0" presStyleCnt="0"/>
      <dgm:spPr/>
    </dgm:pt>
    <dgm:pt modelId="{3B56491A-6A5C-4AB5-B017-35F5E737ED8E}" type="pres">
      <dgm:prSet presAssocID="{737DE3AC-4395-4C5F-AF42-47AE558C0B3E}" presName="compNode" presStyleCnt="0"/>
      <dgm:spPr/>
    </dgm:pt>
    <dgm:pt modelId="{04C2AC43-0CE9-4520-AD66-500022E02483}" type="pres">
      <dgm:prSet presAssocID="{737DE3AC-4395-4C5F-AF42-47AE558C0B3E}" presName="childRect" presStyleLbl="bgAcc1" presStyleIdx="6" presStyleCnt="7">
        <dgm:presLayoutVars>
          <dgm:bulletEnabled val="1"/>
        </dgm:presLayoutVars>
      </dgm:prSet>
      <dgm:spPr/>
    </dgm:pt>
    <dgm:pt modelId="{E5F322C7-B9FE-49E4-8F7F-48F6080A8D41}" type="pres">
      <dgm:prSet presAssocID="{737DE3AC-4395-4C5F-AF42-47AE558C0B3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163629F-5A1A-4460-808B-CC5DFDD1B6BE}" type="pres">
      <dgm:prSet presAssocID="{737DE3AC-4395-4C5F-AF42-47AE558C0B3E}" presName="parentRect" presStyleLbl="alignNode1" presStyleIdx="6" presStyleCnt="7"/>
      <dgm:spPr/>
    </dgm:pt>
    <dgm:pt modelId="{EBB38B6A-4E47-468D-AFBD-2EABBDAC543D}" type="pres">
      <dgm:prSet presAssocID="{737DE3AC-4395-4C5F-AF42-47AE558C0B3E}" presName="adorn" presStyleLbl="fgAccFollowNode1" presStyleIdx="6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Anchor with solid fill"/>
        </a:ext>
      </dgm:extLst>
    </dgm:pt>
  </dgm:ptLst>
  <dgm:cxnLst>
    <dgm:cxn modelId="{F5035800-9728-4274-9309-51BDE6E4E98C}" srcId="{45B6B8AB-6E20-4009-B49F-D9C203E36E3F}" destId="{890C21F5-AD25-40F2-8E5F-384DFE0090CF}" srcOrd="0" destOrd="0" parTransId="{5D8F0FD2-B2E5-4339-960B-0AD6F8958445}" sibTransId="{816E2B48-CB89-44BE-BB0C-7723575C9F3F}"/>
    <dgm:cxn modelId="{120A4B0B-7029-458B-9BE3-882558070425}" srcId="{B137AD21-79AD-447D-B793-D31649F91320}" destId="{010105B5-6E17-4ECC-918F-A5581C0A7313}" srcOrd="0" destOrd="0" parTransId="{B0F2630C-23B6-4BEF-940C-7F29B0AEBD84}" sibTransId="{28FD4632-EB3C-461F-8C15-E332E4C61E7B}"/>
    <dgm:cxn modelId="{5A9F0D11-0EE3-416B-8612-681D2BF1069D}" srcId="{6D743E8F-7725-4CEA-8D18-E421B48661AB}" destId="{FD9DAF4E-9F4F-4063-9CC9-D19D6BD5574C}" srcOrd="1" destOrd="0" parTransId="{D2ED7CF9-DB3D-4629-A604-1FF00A00F294}" sibTransId="{431CFEC1-5FE1-49AF-930A-6ADB65C2355A}"/>
    <dgm:cxn modelId="{E9F90418-45E6-4686-BF4B-82A3B1B14CA1}" type="presOf" srcId="{AC2EE36F-EB15-4ABB-8107-25BEF67CA82D}" destId="{827EA3AA-BA7A-4A05-80D5-A99B39D11070}" srcOrd="0" destOrd="0" presId="urn:microsoft.com/office/officeart/2005/8/layout/bList2"/>
    <dgm:cxn modelId="{2727C721-2C16-44B7-BEF5-EE3644858922}" type="presOf" srcId="{6CBFBECC-C907-467E-8512-90C31691F558}" destId="{B62079C7-CF5E-47E5-9988-6A0F7803FD37}" srcOrd="0" destOrd="0" presId="urn:microsoft.com/office/officeart/2005/8/layout/bList2"/>
    <dgm:cxn modelId="{7159733A-54C2-479C-8FC5-E539A0371396}" type="presOf" srcId="{063055B0-771D-4709-B49D-604DA726B8A5}" destId="{04C2AC43-0CE9-4520-AD66-500022E02483}" srcOrd="0" destOrd="0" presId="urn:microsoft.com/office/officeart/2005/8/layout/bList2"/>
    <dgm:cxn modelId="{21D9D93C-5E67-4025-AAA5-761D5297BA7F}" type="presOf" srcId="{737DE3AC-4395-4C5F-AF42-47AE558C0B3E}" destId="{B163629F-5A1A-4460-808B-CC5DFDD1B6BE}" srcOrd="1" destOrd="0" presId="urn:microsoft.com/office/officeart/2005/8/layout/bList2"/>
    <dgm:cxn modelId="{899C613F-32F5-4BA7-9615-E53B5CA131CF}" type="presOf" srcId="{B137AD21-79AD-447D-B793-D31649F91320}" destId="{3662F8A3-4DB4-409B-AA14-D8750F712F85}" srcOrd="0" destOrd="0" presId="urn:microsoft.com/office/officeart/2005/8/layout/bList2"/>
    <dgm:cxn modelId="{27874261-D7B7-49CC-8B34-6E579A0FFFC7}" srcId="{6D743E8F-7725-4CEA-8D18-E421B48661AB}" destId="{395A6F8B-B4FC-4ECB-8576-9B4449A168ED}" srcOrd="5" destOrd="0" parTransId="{43E69407-ABF9-45FF-BD96-E040936331EB}" sibTransId="{AC2EE36F-EB15-4ABB-8107-25BEF67CA82D}"/>
    <dgm:cxn modelId="{528F1B43-861D-4FB2-93DA-AD0F0D1E1241}" type="presOf" srcId="{0D25F117-615F-4AA3-A3C0-00EA6CD47FDF}" destId="{34EA6B78-8115-4833-B51F-B0AE85AA8027}" srcOrd="1" destOrd="0" presId="urn:microsoft.com/office/officeart/2005/8/layout/bList2"/>
    <dgm:cxn modelId="{1DCE2C63-6A54-44E9-BE47-A7745DE0A400}" type="presOf" srcId="{41A5B94C-E25C-486E-B6D7-DAE59C8569B5}" destId="{524283CC-8A5C-4BA6-ACBD-5F69B87531D1}" srcOrd="0" destOrd="0" presId="urn:microsoft.com/office/officeart/2005/8/layout/bList2"/>
    <dgm:cxn modelId="{7365B063-0F60-4F66-BABA-DE93FD6F0254}" srcId="{6D743E8F-7725-4CEA-8D18-E421B48661AB}" destId="{45B6B8AB-6E20-4009-B49F-D9C203E36E3F}" srcOrd="0" destOrd="0" parTransId="{06586FA1-A07A-4A53-8093-74AB4F3DED3C}" sibTransId="{6B49CEB1-02F7-4200-B2C8-88F7E837157B}"/>
    <dgm:cxn modelId="{B6AC3166-6741-4278-B5A0-6CBFDB1EF318}" srcId="{704B85EF-6AA4-42AA-9F51-F0ADE9458CBD}" destId="{6CBFBECC-C907-467E-8512-90C31691F558}" srcOrd="0" destOrd="0" parTransId="{4FE4F16D-C4CE-4B6C-B226-204AE42107C5}" sibTransId="{0B8D6FC7-A981-436F-8C7E-3442025BDA99}"/>
    <dgm:cxn modelId="{A7F10B6A-EA11-4562-8C96-6D0CDB0B213B}" type="presOf" srcId="{0D25F117-615F-4AA3-A3C0-00EA6CD47FDF}" destId="{FD804FA4-9201-411E-BA67-5A8C06AB01EB}" srcOrd="0" destOrd="0" presId="urn:microsoft.com/office/officeart/2005/8/layout/bList2"/>
    <dgm:cxn modelId="{FB0C914A-10FA-4815-B186-EE8E3EE93ED4}" type="presOf" srcId="{54503AA7-59BD-4821-B655-01009213DC0B}" destId="{C2093764-0657-472B-B5B2-55E4C9058C77}" srcOrd="0" destOrd="0" presId="urn:microsoft.com/office/officeart/2005/8/layout/bList2"/>
    <dgm:cxn modelId="{562EDF4A-542B-4BA7-8BD9-E94D14010B76}" type="presOf" srcId="{431CFEC1-5FE1-49AF-930A-6ADB65C2355A}" destId="{38CEFC74-1C08-4268-A3BF-BDCEFE44C8E9}" srcOrd="0" destOrd="0" presId="urn:microsoft.com/office/officeart/2005/8/layout/bList2"/>
    <dgm:cxn modelId="{28605F54-C84D-4034-9C85-9DE4BE143AC3}" type="presOf" srcId="{395A6F8B-B4FC-4ECB-8576-9B4449A168ED}" destId="{0E25F36B-9552-4FAE-9BC3-052174B4273D}" srcOrd="1" destOrd="0" presId="urn:microsoft.com/office/officeart/2005/8/layout/bList2"/>
    <dgm:cxn modelId="{D2E54681-B5AC-4508-B3E8-BD105BFA404F}" type="presOf" srcId="{704B85EF-6AA4-42AA-9F51-F0ADE9458CBD}" destId="{4AE02F3D-3A47-49E7-A226-F4DF9A7C2855}" srcOrd="0" destOrd="0" presId="urn:microsoft.com/office/officeart/2005/8/layout/bList2"/>
    <dgm:cxn modelId="{2BEA0484-754E-4321-9EA5-FA10DCF0854F}" type="presOf" srcId="{45B6B8AB-6E20-4009-B49F-D9C203E36E3F}" destId="{557E3335-3158-44BC-9B41-A7E858EDAB87}" srcOrd="1" destOrd="0" presId="urn:microsoft.com/office/officeart/2005/8/layout/bList2"/>
    <dgm:cxn modelId="{C821298F-13F6-42BD-BB2C-5D738A9E5B89}" type="presOf" srcId="{39F23E5E-1150-47F6-A77A-33378C5E6D5F}" destId="{7291D6F5-819D-4E51-AFC3-A52AFA0C0D28}" srcOrd="0" destOrd="0" presId="urn:microsoft.com/office/officeart/2005/8/layout/bList2"/>
    <dgm:cxn modelId="{55E6EB94-F0E0-4B15-8787-91B656021E6D}" srcId="{6D743E8F-7725-4CEA-8D18-E421B48661AB}" destId="{704B85EF-6AA4-42AA-9F51-F0ADE9458CBD}" srcOrd="4" destOrd="0" parTransId="{30529EA4-A6EF-4CA1-B547-00F256623BAA}" sibTransId="{41A5B94C-E25C-486E-B6D7-DAE59C8569B5}"/>
    <dgm:cxn modelId="{74C4BDA7-B701-4929-93A5-6A962B7BCBFE}" type="presOf" srcId="{FD9DAF4E-9F4F-4063-9CC9-D19D6BD5574C}" destId="{FFF3A444-01ED-492B-A888-80E86A02993B}" srcOrd="0" destOrd="0" presId="urn:microsoft.com/office/officeart/2005/8/layout/bList2"/>
    <dgm:cxn modelId="{665CA0B7-89ED-446B-96AE-7FBEA833E081}" type="presOf" srcId="{890C21F5-AD25-40F2-8E5F-384DFE0090CF}" destId="{77CFCF75-3581-4AAD-A26C-AB006F8E5975}" srcOrd="0" destOrd="0" presId="urn:microsoft.com/office/officeart/2005/8/layout/bList2"/>
    <dgm:cxn modelId="{F131D5B7-26F6-499F-8CE4-C2C720C4C3B9}" srcId="{737DE3AC-4395-4C5F-AF42-47AE558C0B3E}" destId="{063055B0-771D-4709-B49D-604DA726B8A5}" srcOrd="0" destOrd="0" parTransId="{4A7C136E-D2D6-4F17-9770-24FFD52A9F55}" sibTransId="{63806373-FE08-4E01-9000-69FBB9C359C3}"/>
    <dgm:cxn modelId="{AB2143BD-B181-448F-9362-D43547C8DECA}" type="presOf" srcId="{704B85EF-6AA4-42AA-9F51-F0ADE9458CBD}" destId="{55859941-E2C4-4BDF-9187-23489B5F7633}" srcOrd="1" destOrd="0" presId="urn:microsoft.com/office/officeart/2005/8/layout/bList2"/>
    <dgm:cxn modelId="{A509BBC2-DE62-4FB1-A00E-B70102D88646}" type="presOf" srcId="{7557AC69-E902-4D43-BB57-F7C5DD4C1F2E}" destId="{3E83F70C-95AA-4165-97AE-89944AA581E5}" srcOrd="0" destOrd="0" presId="urn:microsoft.com/office/officeart/2005/8/layout/bList2"/>
    <dgm:cxn modelId="{FB8203C6-54DD-4D11-8F3D-A82038873895}" type="presOf" srcId="{FD9DAF4E-9F4F-4063-9CC9-D19D6BD5574C}" destId="{C11D3F9E-D752-495E-87D0-E5B1B59DA5C6}" srcOrd="1" destOrd="0" presId="urn:microsoft.com/office/officeart/2005/8/layout/bList2"/>
    <dgm:cxn modelId="{2831E1C6-F820-4884-81B7-FE89B2C76321}" type="presOf" srcId="{6D743E8F-7725-4CEA-8D18-E421B48661AB}" destId="{3CEFCA35-91E3-406C-83DE-E75BB71FEA63}" srcOrd="0" destOrd="0" presId="urn:microsoft.com/office/officeart/2005/8/layout/bList2"/>
    <dgm:cxn modelId="{F0D5A7C8-0AD0-47F3-BBA0-5C8B6E9A5A2D}" type="presOf" srcId="{395A6F8B-B4FC-4ECB-8576-9B4449A168ED}" destId="{44FAD9AF-8FD2-46D1-93C6-DC8984098E7C}" srcOrd="0" destOrd="0" presId="urn:microsoft.com/office/officeart/2005/8/layout/bList2"/>
    <dgm:cxn modelId="{6183A6CA-85BD-4877-B9D6-E06504C61D19}" type="presOf" srcId="{737DE3AC-4395-4C5F-AF42-47AE558C0B3E}" destId="{E5F322C7-B9FE-49E4-8F7F-48F6080A8D41}" srcOrd="0" destOrd="0" presId="urn:microsoft.com/office/officeart/2005/8/layout/bList2"/>
    <dgm:cxn modelId="{ABC13CD7-D205-49DD-B7C0-61E7CA93A56B}" srcId="{6D743E8F-7725-4CEA-8D18-E421B48661AB}" destId="{0D25F117-615F-4AA3-A3C0-00EA6CD47FDF}" srcOrd="2" destOrd="0" parTransId="{8BF49745-CA42-4F99-9F4A-A7706DBBD67F}" sibTransId="{54503AA7-59BD-4821-B655-01009213DC0B}"/>
    <dgm:cxn modelId="{49A8D8D9-59F1-47E3-B59A-61CE7DD6D2F6}" type="presOf" srcId="{A47646AD-60A6-47FC-A8F1-8F8248C45B2E}" destId="{C0B98194-3022-4DB4-B777-5F8177162967}" srcOrd="0" destOrd="0" presId="urn:microsoft.com/office/officeart/2005/8/layout/bList2"/>
    <dgm:cxn modelId="{E0F6C6DD-CB95-485F-A500-5AB87496B653}" type="presOf" srcId="{6B49CEB1-02F7-4200-B2C8-88F7E837157B}" destId="{4F96266A-91A3-4D4F-B766-D28296AADD86}" srcOrd="0" destOrd="0" presId="urn:microsoft.com/office/officeart/2005/8/layout/bList2"/>
    <dgm:cxn modelId="{11F73FDE-1D2F-4D20-8D99-5DF2FFC250B1}" srcId="{395A6F8B-B4FC-4ECB-8576-9B4449A168ED}" destId="{7557AC69-E902-4D43-BB57-F7C5DD4C1F2E}" srcOrd="0" destOrd="0" parTransId="{1190392B-D8F8-4DF5-85C4-601C13979678}" sibTransId="{67E9E6EC-F40B-421C-ACF4-052400D4B768}"/>
    <dgm:cxn modelId="{704257E5-166F-4492-B24F-5279B839A682}" srcId="{6D743E8F-7725-4CEA-8D18-E421B48661AB}" destId="{737DE3AC-4395-4C5F-AF42-47AE558C0B3E}" srcOrd="6" destOrd="0" parTransId="{C82490E6-0B10-4A83-9C16-C2B90826EDA2}" sibTransId="{85FE8B8D-E6DD-40B7-AF02-BDE6611C99BE}"/>
    <dgm:cxn modelId="{2A10E4E7-3623-4D66-BE61-E0440510B703}" srcId="{FD9DAF4E-9F4F-4063-9CC9-D19D6BD5574C}" destId="{A47646AD-60A6-47FC-A8F1-8F8248C45B2E}" srcOrd="0" destOrd="0" parTransId="{839C6CF8-6055-4032-BA0B-860E2BCBE418}" sibTransId="{EEEB4B5A-2FBA-4CD0-98F7-DACDBCF1C153}"/>
    <dgm:cxn modelId="{420F45EF-16E1-4F3D-9D30-E3E1EBFE4DBE}" type="presOf" srcId="{B137AD21-79AD-447D-B793-D31649F91320}" destId="{41CCB807-D5A2-4D01-BABB-3FFAECDEEA2D}" srcOrd="1" destOrd="0" presId="urn:microsoft.com/office/officeart/2005/8/layout/bList2"/>
    <dgm:cxn modelId="{DBF040F1-8635-4BA2-97CE-90C78842E01A}" type="presOf" srcId="{010105B5-6E17-4ECC-918F-A5581C0A7313}" destId="{6E367381-1BD5-4BFF-B062-0882740DE7A2}" srcOrd="0" destOrd="0" presId="urn:microsoft.com/office/officeart/2005/8/layout/bList2"/>
    <dgm:cxn modelId="{1C6FC1F7-D681-4B4F-8034-039095BD8D64}" type="presOf" srcId="{EB9FD4F7-2710-4D32-9AE7-DB2973FBA55E}" destId="{15839C3B-1178-4A61-B7E5-B6B9F7FB6240}" srcOrd="0" destOrd="0" presId="urn:microsoft.com/office/officeart/2005/8/layout/bList2"/>
    <dgm:cxn modelId="{EDA25CF8-DCB4-4E8A-A32C-385CC3CED1E8}" srcId="{6D743E8F-7725-4CEA-8D18-E421B48661AB}" destId="{B137AD21-79AD-447D-B793-D31649F91320}" srcOrd="3" destOrd="0" parTransId="{CC614AD7-3538-42F5-B81D-BFDB1E4F74A1}" sibTransId="{39F23E5E-1150-47F6-A77A-33378C5E6D5F}"/>
    <dgm:cxn modelId="{911254F9-814A-44AD-B9EA-7C3B22762A5B}" srcId="{0D25F117-615F-4AA3-A3C0-00EA6CD47FDF}" destId="{EB9FD4F7-2710-4D32-9AE7-DB2973FBA55E}" srcOrd="0" destOrd="0" parTransId="{14A25458-9FBA-453C-9A74-AC7269C1C35B}" sibTransId="{4F018E6E-4B4E-4DB6-A14F-40DF5BACCE60}"/>
    <dgm:cxn modelId="{7FCB69FA-C436-48F0-B428-C167A0727BCF}" type="presOf" srcId="{45B6B8AB-6E20-4009-B49F-D9C203E36E3F}" destId="{90EC60B5-4DE1-43A6-9B88-537BA702FF55}" srcOrd="0" destOrd="0" presId="urn:microsoft.com/office/officeart/2005/8/layout/bList2"/>
    <dgm:cxn modelId="{25581BF5-0BF9-4BAD-BFDA-564E13D656AB}" type="presParOf" srcId="{3CEFCA35-91E3-406C-83DE-E75BB71FEA63}" destId="{CB1BAED4-CB0C-423D-8A53-14B1B414C85E}" srcOrd="0" destOrd="0" presId="urn:microsoft.com/office/officeart/2005/8/layout/bList2"/>
    <dgm:cxn modelId="{B9C67584-B36C-4F80-9CA6-A028DCE57699}" type="presParOf" srcId="{CB1BAED4-CB0C-423D-8A53-14B1B414C85E}" destId="{77CFCF75-3581-4AAD-A26C-AB006F8E5975}" srcOrd="0" destOrd="0" presId="urn:microsoft.com/office/officeart/2005/8/layout/bList2"/>
    <dgm:cxn modelId="{06B2E198-214E-4913-9E8C-4F45E3FB0EFD}" type="presParOf" srcId="{CB1BAED4-CB0C-423D-8A53-14B1B414C85E}" destId="{90EC60B5-4DE1-43A6-9B88-537BA702FF55}" srcOrd="1" destOrd="0" presId="urn:microsoft.com/office/officeart/2005/8/layout/bList2"/>
    <dgm:cxn modelId="{CF677C76-826F-45D7-B914-FB9D6A37B09B}" type="presParOf" srcId="{CB1BAED4-CB0C-423D-8A53-14B1B414C85E}" destId="{557E3335-3158-44BC-9B41-A7E858EDAB87}" srcOrd="2" destOrd="0" presId="urn:microsoft.com/office/officeart/2005/8/layout/bList2"/>
    <dgm:cxn modelId="{ED947624-83F2-491D-9122-4A471157B793}" type="presParOf" srcId="{CB1BAED4-CB0C-423D-8A53-14B1B414C85E}" destId="{EE77158E-E838-4F53-B9F3-85346B466DA5}" srcOrd="3" destOrd="0" presId="urn:microsoft.com/office/officeart/2005/8/layout/bList2"/>
    <dgm:cxn modelId="{33474997-A607-4CA3-8B7C-7B84C52B7385}" type="presParOf" srcId="{3CEFCA35-91E3-406C-83DE-E75BB71FEA63}" destId="{4F96266A-91A3-4D4F-B766-D28296AADD86}" srcOrd="1" destOrd="0" presId="urn:microsoft.com/office/officeart/2005/8/layout/bList2"/>
    <dgm:cxn modelId="{FDBDF4D3-018C-462F-A793-81103D95436B}" type="presParOf" srcId="{3CEFCA35-91E3-406C-83DE-E75BB71FEA63}" destId="{043FDC91-049E-48BE-B5A2-23B4BBE83AE2}" srcOrd="2" destOrd="0" presId="urn:microsoft.com/office/officeart/2005/8/layout/bList2"/>
    <dgm:cxn modelId="{2CB959B6-2408-41B4-8ACA-1FC63B0B1D2C}" type="presParOf" srcId="{043FDC91-049E-48BE-B5A2-23B4BBE83AE2}" destId="{C0B98194-3022-4DB4-B777-5F8177162967}" srcOrd="0" destOrd="0" presId="urn:microsoft.com/office/officeart/2005/8/layout/bList2"/>
    <dgm:cxn modelId="{D1EAF715-04D1-467E-B802-0B4D53787C24}" type="presParOf" srcId="{043FDC91-049E-48BE-B5A2-23B4BBE83AE2}" destId="{FFF3A444-01ED-492B-A888-80E86A02993B}" srcOrd="1" destOrd="0" presId="urn:microsoft.com/office/officeart/2005/8/layout/bList2"/>
    <dgm:cxn modelId="{335F6B9A-69B9-4A6F-BE36-9E1C66E73D67}" type="presParOf" srcId="{043FDC91-049E-48BE-B5A2-23B4BBE83AE2}" destId="{C11D3F9E-D752-495E-87D0-E5B1B59DA5C6}" srcOrd="2" destOrd="0" presId="urn:microsoft.com/office/officeart/2005/8/layout/bList2"/>
    <dgm:cxn modelId="{593E3181-F33B-4B12-9584-62CEE788816F}" type="presParOf" srcId="{043FDC91-049E-48BE-B5A2-23B4BBE83AE2}" destId="{B74542FD-3650-451E-BD4D-718E5E5505A5}" srcOrd="3" destOrd="0" presId="urn:microsoft.com/office/officeart/2005/8/layout/bList2"/>
    <dgm:cxn modelId="{50D31E50-9357-47BD-A625-2834A15F4C2A}" type="presParOf" srcId="{3CEFCA35-91E3-406C-83DE-E75BB71FEA63}" destId="{38CEFC74-1C08-4268-A3BF-BDCEFE44C8E9}" srcOrd="3" destOrd="0" presId="urn:microsoft.com/office/officeart/2005/8/layout/bList2"/>
    <dgm:cxn modelId="{523D432A-94B6-4076-8F14-77461ED075B7}" type="presParOf" srcId="{3CEFCA35-91E3-406C-83DE-E75BB71FEA63}" destId="{059C96A7-98A1-4E7C-A00D-1C183F800EF7}" srcOrd="4" destOrd="0" presId="urn:microsoft.com/office/officeart/2005/8/layout/bList2"/>
    <dgm:cxn modelId="{F7D0A3E8-BE11-49AE-B272-C3A50F951D7D}" type="presParOf" srcId="{059C96A7-98A1-4E7C-A00D-1C183F800EF7}" destId="{15839C3B-1178-4A61-B7E5-B6B9F7FB6240}" srcOrd="0" destOrd="0" presId="urn:microsoft.com/office/officeart/2005/8/layout/bList2"/>
    <dgm:cxn modelId="{58E9743A-1432-4A68-B18A-0887D1EA9BB3}" type="presParOf" srcId="{059C96A7-98A1-4E7C-A00D-1C183F800EF7}" destId="{FD804FA4-9201-411E-BA67-5A8C06AB01EB}" srcOrd="1" destOrd="0" presId="urn:microsoft.com/office/officeart/2005/8/layout/bList2"/>
    <dgm:cxn modelId="{1D62D555-6278-4D0E-80FE-CE712DBB2288}" type="presParOf" srcId="{059C96A7-98A1-4E7C-A00D-1C183F800EF7}" destId="{34EA6B78-8115-4833-B51F-B0AE85AA8027}" srcOrd="2" destOrd="0" presId="urn:microsoft.com/office/officeart/2005/8/layout/bList2"/>
    <dgm:cxn modelId="{5A924A40-2F2A-4D0D-A9FA-05D4D07E33CB}" type="presParOf" srcId="{059C96A7-98A1-4E7C-A00D-1C183F800EF7}" destId="{A77051FD-8846-49DE-AF17-DED556040225}" srcOrd="3" destOrd="0" presId="urn:microsoft.com/office/officeart/2005/8/layout/bList2"/>
    <dgm:cxn modelId="{0FDD80BE-01EE-478A-9727-E9A7FFE52959}" type="presParOf" srcId="{3CEFCA35-91E3-406C-83DE-E75BB71FEA63}" destId="{C2093764-0657-472B-B5B2-55E4C9058C77}" srcOrd="5" destOrd="0" presId="urn:microsoft.com/office/officeart/2005/8/layout/bList2"/>
    <dgm:cxn modelId="{C4A2FFFC-584A-4606-8606-3BA7BBBF3712}" type="presParOf" srcId="{3CEFCA35-91E3-406C-83DE-E75BB71FEA63}" destId="{00528C6F-A611-46D0-965B-54F3481B026B}" srcOrd="6" destOrd="0" presId="urn:microsoft.com/office/officeart/2005/8/layout/bList2"/>
    <dgm:cxn modelId="{EE94D36F-273F-49D2-8858-3B56C8BC64EB}" type="presParOf" srcId="{00528C6F-A611-46D0-965B-54F3481B026B}" destId="{6E367381-1BD5-4BFF-B062-0882740DE7A2}" srcOrd="0" destOrd="0" presId="urn:microsoft.com/office/officeart/2005/8/layout/bList2"/>
    <dgm:cxn modelId="{0171D4C5-1E7C-4415-A228-404C6DFBDD3D}" type="presParOf" srcId="{00528C6F-A611-46D0-965B-54F3481B026B}" destId="{3662F8A3-4DB4-409B-AA14-D8750F712F85}" srcOrd="1" destOrd="0" presId="urn:microsoft.com/office/officeart/2005/8/layout/bList2"/>
    <dgm:cxn modelId="{C81F409D-9E8C-48A2-9E6A-C67CF109C030}" type="presParOf" srcId="{00528C6F-A611-46D0-965B-54F3481B026B}" destId="{41CCB807-D5A2-4D01-BABB-3FFAECDEEA2D}" srcOrd="2" destOrd="0" presId="urn:microsoft.com/office/officeart/2005/8/layout/bList2"/>
    <dgm:cxn modelId="{811F9B95-0259-4FA7-AF99-BBDE16A5E971}" type="presParOf" srcId="{00528C6F-A611-46D0-965B-54F3481B026B}" destId="{0307AFF9-446D-4A25-8ECA-EAD2C2A5EE4D}" srcOrd="3" destOrd="0" presId="urn:microsoft.com/office/officeart/2005/8/layout/bList2"/>
    <dgm:cxn modelId="{17CFCD2F-C41A-48A1-8439-C82A3FF38C84}" type="presParOf" srcId="{3CEFCA35-91E3-406C-83DE-E75BB71FEA63}" destId="{7291D6F5-819D-4E51-AFC3-A52AFA0C0D28}" srcOrd="7" destOrd="0" presId="urn:microsoft.com/office/officeart/2005/8/layout/bList2"/>
    <dgm:cxn modelId="{46C0F852-81A1-435C-8BF5-9BF01BD43FD5}" type="presParOf" srcId="{3CEFCA35-91E3-406C-83DE-E75BB71FEA63}" destId="{DAE935AC-20A5-4449-962D-FE416058A720}" srcOrd="8" destOrd="0" presId="urn:microsoft.com/office/officeart/2005/8/layout/bList2"/>
    <dgm:cxn modelId="{6FCE2096-2C8E-4F0E-951C-DD2169F4353F}" type="presParOf" srcId="{DAE935AC-20A5-4449-962D-FE416058A720}" destId="{B62079C7-CF5E-47E5-9988-6A0F7803FD37}" srcOrd="0" destOrd="0" presId="urn:microsoft.com/office/officeart/2005/8/layout/bList2"/>
    <dgm:cxn modelId="{61A250DA-49B0-4DB6-AF2A-FAA8C036F72E}" type="presParOf" srcId="{DAE935AC-20A5-4449-962D-FE416058A720}" destId="{4AE02F3D-3A47-49E7-A226-F4DF9A7C2855}" srcOrd="1" destOrd="0" presId="urn:microsoft.com/office/officeart/2005/8/layout/bList2"/>
    <dgm:cxn modelId="{0DABB794-E537-4D32-AFA1-FE084CB99FB8}" type="presParOf" srcId="{DAE935AC-20A5-4449-962D-FE416058A720}" destId="{55859941-E2C4-4BDF-9187-23489B5F7633}" srcOrd="2" destOrd="0" presId="urn:microsoft.com/office/officeart/2005/8/layout/bList2"/>
    <dgm:cxn modelId="{82F0FDA2-5337-4834-9349-728E3F7483E3}" type="presParOf" srcId="{DAE935AC-20A5-4449-962D-FE416058A720}" destId="{86C52053-0A63-49EE-9817-0C5F2BCA7FB4}" srcOrd="3" destOrd="0" presId="urn:microsoft.com/office/officeart/2005/8/layout/bList2"/>
    <dgm:cxn modelId="{64E1A007-804D-4EC2-B3C9-A2A46BB51965}" type="presParOf" srcId="{3CEFCA35-91E3-406C-83DE-E75BB71FEA63}" destId="{524283CC-8A5C-4BA6-ACBD-5F69B87531D1}" srcOrd="9" destOrd="0" presId="urn:microsoft.com/office/officeart/2005/8/layout/bList2"/>
    <dgm:cxn modelId="{3A234BAE-9F42-433A-A249-8AC967073AA3}" type="presParOf" srcId="{3CEFCA35-91E3-406C-83DE-E75BB71FEA63}" destId="{1CA3C3C4-0641-4E4F-AAD8-7EAEB9C09ECB}" srcOrd="10" destOrd="0" presId="urn:microsoft.com/office/officeart/2005/8/layout/bList2"/>
    <dgm:cxn modelId="{5374E785-1CBA-4388-ADCD-60CD9983B2AF}" type="presParOf" srcId="{1CA3C3C4-0641-4E4F-AAD8-7EAEB9C09ECB}" destId="{3E83F70C-95AA-4165-97AE-89944AA581E5}" srcOrd="0" destOrd="0" presId="urn:microsoft.com/office/officeart/2005/8/layout/bList2"/>
    <dgm:cxn modelId="{65C5E89B-7C20-46DC-9A45-D22A825514B8}" type="presParOf" srcId="{1CA3C3C4-0641-4E4F-AAD8-7EAEB9C09ECB}" destId="{44FAD9AF-8FD2-46D1-93C6-DC8984098E7C}" srcOrd="1" destOrd="0" presId="urn:microsoft.com/office/officeart/2005/8/layout/bList2"/>
    <dgm:cxn modelId="{40D732FB-CE34-4E39-9520-A28B93702634}" type="presParOf" srcId="{1CA3C3C4-0641-4E4F-AAD8-7EAEB9C09ECB}" destId="{0E25F36B-9552-4FAE-9BC3-052174B4273D}" srcOrd="2" destOrd="0" presId="urn:microsoft.com/office/officeart/2005/8/layout/bList2"/>
    <dgm:cxn modelId="{9FE06C0B-7424-42A2-9C46-2EF0B5B68683}" type="presParOf" srcId="{1CA3C3C4-0641-4E4F-AAD8-7EAEB9C09ECB}" destId="{54734930-561B-4332-9A0F-D9A1DDE862F3}" srcOrd="3" destOrd="0" presId="urn:microsoft.com/office/officeart/2005/8/layout/bList2"/>
    <dgm:cxn modelId="{5585B61D-653C-4366-B808-771C2CA28E50}" type="presParOf" srcId="{3CEFCA35-91E3-406C-83DE-E75BB71FEA63}" destId="{827EA3AA-BA7A-4A05-80D5-A99B39D11070}" srcOrd="11" destOrd="0" presId="urn:microsoft.com/office/officeart/2005/8/layout/bList2"/>
    <dgm:cxn modelId="{F892CB5D-4214-4382-B19A-AA335EFC51EC}" type="presParOf" srcId="{3CEFCA35-91E3-406C-83DE-E75BB71FEA63}" destId="{3B56491A-6A5C-4AB5-B017-35F5E737ED8E}" srcOrd="12" destOrd="0" presId="urn:microsoft.com/office/officeart/2005/8/layout/bList2"/>
    <dgm:cxn modelId="{8783457F-38DF-4C39-8261-B2B916923471}" type="presParOf" srcId="{3B56491A-6A5C-4AB5-B017-35F5E737ED8E}" destId="{04C2AC43-0CE9-4520-AD66-500022E02483}" srcOrd="0" destOrd="0" presId="urn:microsoft.com/office/officeart/2005/8/layout/bList2"/>
    <dgm:cxn modelId="{C5FE8800-6828-439B-9E2C-D52270F795B5}" type="presParOf" srcId="{3B56491A-6A5C-4AB5-B017-35F5E737ED8E}" destId="{E5F322C7-B9FE-49E4-8F7F-48F6080A8D41}" srcOrd="1" destOrd="0" presId="urn:microsoft.com/office/officeart/2005/8/layout/bList2"/>
    <dgm:cxn modelId="{D54B8D4A-3181-4807-843B-9DF7A717EBD5}" type="presParOf" srcId="{3B56491A-6A5C-4AB5-B017-35F5E737ED8E}" destId="{B163629F-5A1A-4460-808B-CC5DFDD1B6BE}" srcOrd="2" destOrd="0" presId="urn:microsoft.com/office/officeart/2005/8/layout/bList2"/>
    <dgm:cxn modelId="{2F90E552-D1C6-4C2A-B169-6570FFBC7C41}" type="presParOf" srcId="{3B56491A-6A5C-4AB5-B017-35F5E737ED8E}" destId="{EBB38B6A-4E47-468D-AFBD-2EABBDAC543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E54124-B40B-4E0B-A3A3-9781A26634A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3DF95-4F08-4062-8CB1-5815F8718B2B}">
      <dgm:prSet phldrT="[Text]" custT="1"/>
      <dgm:spPr/>
      <dgm:t>
        <a:bodyPr/>
        <a:lstStyle/>
        <a:p>
          <a:r>
            <a:rPr lang="en-US" sz="1600" b="1" dirty="0">
              <a:solidFill>
                <a:srgbClr val="0077B7"/>
              </a:solidFill>
            </a:rPr>
            <a:t>Consistency</a:t>
          </a:r>
          <a:r>
            <a:rPr lang="en-US" sz="1600" dirty="0"/>
            <a:t>: Maintain a consistent posting schedule to keep your audience engaged. </a:t>
          </a:r>
        </a:p>
      </dgm:t>
    </dgm:pt>
    <dgm:pt modelId="{CB7F5E7E-0BF0-411C-A30F-D273094AB252}" type="parTrans" cxnId="{81D23802-F266-48D8-BD9C-A5F8870940B8}">
      <dgm:prSet/>
      <dgm:spPr/>
      <dgm:t>
        <a:bodyPr/>
        <a:lstStyle/>
        <a:p>
          <a:endParaRPr lang="en-US" sz="2400"/>
        </a:p>
      </dgm:t>
    </dgm:pt>
    <dgm:pt modelId="{65A21372-20B8-4C9B-945E-227375F32F82}" type="sibTrans" cxnId="{81D23802-F266-48D8-BD9C-A5F8870940B8}">
      <dgm:prSet/>
      <dgm:spPr/>
      <dgm:t>
        <a:bodyPr/>
        <a:lstStyle/>
        <a:p>
          <a:endParaRPr lang="en-US" sz="2400"/>
        </a:p>
      </dgm:t>
    </dgm:pt>
    <dgm:pt modelId="{67364585-02E5-4987-A01C-C6CBA387C0EB}">
      <dgm:prSet phldrT="[Text]" custT="1"/>
      <dgm:spPr/>
      <dgm:t>
        <a:bodyPr/>
        <a:lstStyle/>
        <a:p>
          <a:r>
            <a:rPr lang="en-US" sz="1600" b="1" dirty="0">
              <a:solidFill>
                <a:srgbClr val="BD081C"/>
              </a:solidFill>
            </a:rPr>
            <a:t>Quality</a:t>
          </a:r>
          <a:r>
            <a:rPr lang="en-US" sz="1600" dirty="0"/>
            <a:t>: Focus on high-quality visuals and well-crafted messages. </a:t>
          </a:r>
        </a:p>
      </dgm:t>
    </dgm:pt>
    <dgm:pt modelId="{9910A734-B3F8-4612-9D56-3AD96FDC9ED2}" type="parTrans" cxnId="{55B89BC6-38F3-4F36-BACD-26B4C4149F66}">
      <dgm:prSet/>
      <dgm:spPr/>
      <dgm:t>
        <a:bodyPr/>
        <a:lstStyle/>
        <a:p>
          <a:endParaRPr lang="en-US" sz="2400"/>
        </a:p>
      </dgm:t>
    </dgm:pt>
    <dgm:pt modelId="{0B38C29C-A19A-4F97-AE5C-071D233DDE0C}" type="sibTrans" cxnId="{55B89BC6-38F3-4F36-BACD-26B4C4149F66}">
      <dgm:prSet/>
      <dgm:spPr/>
      <dgm:t>
        <a:bodyPr/>
        <a:lstStyle/>
        <a:p>
          <a:endParaRPr lang="en-US" sz="2400"/>
        </a:p>
      </dgm:t>
    </dgm:pt>
    <dgm:pt modelId="{C70EAFE5-064E-415D-AA9E-A17D0996F5C8}">
      <dgm:prSet phldrT="[Text]" custT="1"/>
      <dgm:spPr/>
      <dgm:t>
        <a:bodyPr/>
        <a:lstStyle/>
        <a:p>
          <a:r>
            <a:rPr lang="en-US" sz="1600" b="1" dirty="0">
              <a:solidFill>
                <a:srgbClr val="FFC000"/>
              </a:solidFill>
            </a:rPr>
            <a:t>Relevance</a:t>
          </a:r>
          <a:r>
            <a:rPr lang="en-US" sz="1600" dirty="0"/>
            <a:t>: Tailor content to the platform's audience and preferences. </a:t>
          </a:r>
        </a:p>
      </dgm:t>
    </dgm:pt>
    <dgm:pt modelId="{1C0FEA19-5076-4380-8FEB-BDE412606A10}" type="parTrans" cxnId="{50B1EABF-E533-400E-9C59-8375D4E917C9}">
      <dgm:prSet/>
      <dgm:spPr/>
      <dgm:t>
        <a:bodyPr/>
        <a:lstStyle/>
        <a:p>
          <a:endParaRPr lang="en-US" sz="2400"/>
        </a:p>
      </dgm:t>
    </dgm:pt>
    <dgm:pt modelId="{6A3213FB-FC36-4D3B-A36F-82CB80E052E2}" type="sibTrans" cxnId="{50B1EABF-E533-400E-9C59-8375D4E917C9}">
      <dgm:prSet/>
      <dgm:spPr/>
      <dgm:t>
        <a:bodyPr/>
        <a:lstStyle/>
        <a:p>
          <a:endParaRPr lang="en-US" sz="2400"/>
        </a:p>
      </dgm:t>
    </dgm:pt>
    <dgm:pt modelId="{5E2759CF-E37D-4BD0-9D4F-67A448FC71FE}">
      <dgm:prSet phldrT="[Text]" custT="1"/>
      <dgm:spPr/>
      <dgm:t>
        <a:bodyPr/>
        <a:lstStyle/>
        <a:p>
          <a:r>
            <a:rPr lang="en-US" sz="1600" b="1" dirty="0">
              <a:solidFill>
                <a:srgbClr val="0077B7"/>
              </a:solidFill>
            </a:rPr>
            <a:t>Engagement</a:t>
          </a:r>
          <a:r>
            <a:rPr lang="en-US" sz="1600" dirty="0"/>
            <a:t>: Encourage interaction through comments, likes, and shares. </a:t>
          </a:r>
        </a:p>
      </dgm:t>
    </dgm:pt>
    <dgm:pt modelId="{AD0F51F7-3F63-45AF-9D11-AF4A74A19998}" type="parTrans" cxnId="{59F7C9AE-4E26-4AD3-A245-481CA62B636C}">
      <dgm:prSet/>
      <dgm:spPr/>
      <dgm:t>
        <a:bodyPr/>
        <a:lstStyle/>
        <a:p>
          <a:endParaRPr lang="en-US" sz="2400"/>
        </a:p>
      </dgm:t>
    </dgm:pt>
    <dgm:pt modelId="{F99CB2EC-02CB-431D-94B4-AA1D61278092}" type="sibTrans" cxnId="{59F7C9AE-4E26-4AD3-A245-481CA62B636C}">
      <dgm:prSet/>
      <dgm:spPr/>
      <dgm:t>
        <a:bodyPr/>
        <a:lstStyle/>
        <a:p>
          <a:endParaRPr lang="en-US" sz="2400"/>
        </a:p>
      </dgm:t>
    </dgm:pt>
    <dgm:pt modelId="{E569FF5A-D65C-4F97-9BF7-90C4B996570A}">
      <dgm:prSet phldrT="[Text]" custT="1"/>
      <dgm:spPr/>
      <dgm:t>
        <a:bodyPr/>
        <a:lstStyle/>
        <a:p>
          <a:r>
            <a:rPr lang="en-US" sz="1600" b="1">
              <a:solidFill>
                <a:srgbClr val="BD081C"/>
              </a:solidFill>
            </a:rPr>
            <a:t>Analytics</a:t>
          </a:r>
          <a:r>
            <a:rPr lang="en-US" sz="1600"/>
            <a:t>: Regularly review performance metrics to optimize content strategy.</a:t>
          </a:r>
          <a:endParaRPr lang="en-US" sz="1600" dirty="0"/>
        </a:p>
      </dgm:t>
    </dgm:pt>
    <dgm:pt modelId="{78798019-6A38-4FB7-8A81-A072DC2EBF83}" type="parTrans" cxnId="{C88FA82C-1866-4276-BDDD-B2BFB6DE6B1D}">
      <dgm:prSet/>
      <dgm:spPr/>
      <dgm:t>
        <a:bodyPr/>
        <a:lstStyle/>
        <a:p>
          <a:endParaRPr lang="en-US" sz="2400"/>
        </a:p>
      </dgm:t>
    </dgm:pt>
    <dgm:pt modelId="{697AF0B1-39F1-40EA-B4E9-94925DFCD798}" type="sibTrans" cxnId="{C88FA82C-1866-4276-BDDD-B2BFB6DE6B1D}">
      <dgm:prSet/>
      <dgm:spPr/>
      <dgm:t>
        <a:bodyPr/>
        <a:lstStyle/>
        <a:p>
          <a:endParaRPr lang="en-US" sz="2400"/>
        </a:p>
      </dgm:t>
    </dgm:pt>
    <dgm:pt modelId="{502F3500-2770-44D9-A29C-40523A1E0C25}" type="pres">
      <dgm:prSet presAssocID="{AFE54124-B40B-4E0B-A3A3-9781A26634AB}" presName="Name0" presStyleCnt="0">
        <dgm:presLayoutVars>
          <dgm:dir/>
          <dgm:resizeHandles val="exact"/>
        </dgm:presLayoutVars>
      </dgm:prSet>
      <dgm:spPr/>
    </dgm:pt>
    <dgm:pt modelId="{00CD2BA6-5739-4DAB-A561-F7305CB309A1}" type="pres">
      <dgm:prSet presAssocID="{A1A3DF95-4F08-4062-8CB1-5815F8718B2B}" presName="compNode" presStyleCnt="0"/>
      <dgm:spPr/>
    </dgm:pt>
    <dgm:pt modelId="{84F59676-9072-4BCE-A6CA-946458646C88}" type="pres">
      <dgm:prSet presAssocID="{A1A3DF95-4F08-4062-8CB1-5815F8718B2B}" presName="pict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0B9FCBE5-AEAD-4DBE-AF6F-DA08D76198EA}" type="pres">
      <dgm:prSet presAssocID="{A1A3DF95-4F08-4062-8CB1-5815F8718B2B}" presName="textRect" presStyleLbl="revTx" presStyleIdx="0" presStyleCnt="5">
        <dgm:presLayoutVars>
          <dgm:bulletEnabled val="1"/>
        </dgm:presLayoutVars>
      </dgm:prSet>
      <dgm:spPr/>
    </dgm:pt>
    <dgm:pt modelId="{BC5B7B6E-A24E-4340-8A6D-9E3692F77DA7}" type="pres">
      <dgm:prSet presAssocID="{65A21372-20B8-4C9B-945E-227375F32F82}" presName="sibTrans" presStyleLbl="sibTrans2D1" presStyleIdx="0" presStyleCnt="0"/>
      <dgm:spPr/>
    </dgm:pt>
    <dgm:pt modelId="{ACC0549D-F804-43A4-BE23-B7AAE13DD8F8}" type="pres">
      <dgm:prSet presAssocID="{67364585-02E5-4987-A01C-C6CBA387C0EB}" presName="compNode" presStyleCnt="0"/>
      <dgm:spPr/>
    </dgm:pt>
    <dgm:pt modelId="{7A10420B-A8E1-4583-AC2F-67876C8F20FE}" type="pres">
      <dgm:prSet presAssocID="{67364585-02E5-4987-A01C-C6CBA387C0EB}" presName="pict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0027BF6-F131-4780-9651-6BF33FF88D32}" type="pres">
      <dgm:prSet presAssocID="{67364585-02E5-4987-A01C-C6CBA387C0EB}" presName="textRect" presStyleLbl="revTx" presStyleIdx="1" presStyleCnt="5">
        <dgm:presLayoutVars>
          <dgm:bulletEnabled val="1"/>
        </dgm:presLayoutVars>
      </dgm:prSet>
      <dgm:spPr/>
    </dgm:pt>
    <dgm:pt modelId="{D4DD37F0-0792-4FF1-BED5-FAEEFEC18676}" type="pres">
      <dgm:prSet presAssocID="{0B38C29C-A19A-4F97-AE5C-071D233DDE0C}" presName="sibTrans" presStyleLbl="sibTrans2D1" presStyleIdx="0" presStyleCnt="0"/>
      <dgm:spPr/>
    </dgm:pt>
    <dgm:pt modelId="{88B2D535-5715-4F38-9602-ECEF1371CE75}" type="pres">
      <dgm:prSet presAssocID="{C70EAFE5-064E-415D-AA9E-A17D0996F5C8}" presName="compNode" presStyleCnt="0"/>
      <dgm:spPr/>
    </dgm:pt>
    <dgm:pt modelId="{E78EB518-8B5E-48B8-9765-91364F6E4D78}" type="pres">
      <dgm:prSet presAssocID="{C70EAFE5-064E-415D-AA9E-A17D0996F5C8}" presName="pict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FB4D1C7-A2A6-44B0-BF24-4FDCE8C3226F}" type="pres">
      <dgm:prSet presAssocID="{C70EAFE5-064E-415D-AA9E-A17D0996F5C8}" presName="textRect" presStyleLbl="revTx" presStyleIdx="2" presStyleCnt="5">
        <dgm:presLayoutVars>
          <dgm:bulletEnabled val="1"/>
        </dgm:presLayoutVars>
      </dgm:prSet>
      <dgm:spPr/>
    </dgm:pt>
    <dgm:pt modelId="{C0A011A7-518B-4E78-8D02-50ACD9CFD94E}" type="pres">
      <dgm:prSet presAssocID="{6A3213FB-FC36-4D3B-A36F-82CB80E052E2}" presName="sibTrans" presStyleLbl="sibTrans2D1" presStyleIdx="0" presStyleCnt="0"/>
      <dgm:spPr/>
    </dgm:pt>
    <dgm:pt modelId="{E5AD7D6C-E2B4-41AD-A0AF-B24BA03DA596}" type="pres">
      <dgm:prSet presAssocID="{5E2759CF-E37D-4BD0-9D4F-67A448FC71FE}" presName="compNode" presStyleCnt="0"/>
      <dgm:spPr/>
    </dgm:pt>
    <dgm:pt modelId="{82EF74A8-016A-42EF-9D20-0E31E67B1B09}" type="pres">
      <dgm:prSet presAssocID="{5E2759CF-E37D-4BD0-9D4F-67A448FC71FE}" presName="pict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F33BBDA-4838-4A4C-ACE1-604C674648B3}" type="pres">
      <dgm:prSet presAssocID="{5E2759CF-E37D-4BD0-9D4F-67A448FC71FE}" presName="textRect" presStyleLbl="revTx" presStyleIdx="3" presStyleCnt="5">
        <dgm:presLayoutVars>
          <dgm:bulletEnabled val="1"/>
        </dgm:presLayoutVars>
      </dgm:prSet>
      <dgm:spPr/>
    </dgm:pt>
    <dgm:pt modelId="{6A7B6F21-80A0-4BA8-9943-50B459567D64}" type="pres">
      <dgm:prSet presAssocID="{F99CB2EC-02CB-431D-94B4-AA1D61278092}" presName="sibTrans" presStyleLbl="sibTrans2D1" presStyleIdx="0" presStyleCnt="0"/>
      <dgm:spPr/>
    </dgm:pt>
    <dgm:pt modelId="{A9C7E837-60AF-4110-A6BF-71FAB9627256}" type="pres">
      <dgm:prSet presAssocID="{E569FF5A-D65C-4F97-9BF7-90C4B996570A}" presName="compNode" presStyleCnt="0"/>
      <dgm:spPr/>
    </dgm:pt>
    <dgm:pt modelId="{592BB294-91EC-412F-A4CD-3D00AC09C79A}" type="pres">
      <dgm:prSet presAssocID="{E569FF5A-D65C-4F97-9BF7-90C4B996570A}" presName="pict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EAED0F0-C02B-4053-AFA3-7F3EA945160E}" type="pres">
      <dgm:prSet presAssocID="{E569FF5A-D65C-4F97-9BF7-90C4B996570A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81D23802-F266-48D8-BD9C-A5F8870940B8}" srcId="{AFE54124-B40B-4E0B-A3A3-9781A26634AB}" destId="{A1A3DF95-4F08-4062-8CB1-5815F8718B2B}" srcOrd="0" destOrd="0" parTransId="{CB7F5E7E-0BF0-411C-A30F-D273094AB252}" sibTransId="{65A21372-20B8-4C9B-945E-227375F32F82}"/>
    <dgm:cxn modelId="{C88FA82C-1866-4276-BDDD-B2BFB6DE6B1D}" srcId="{AFE54124-B40B-4E0B-A3A3-9781A26634AB}" destId="{E569FF5A-D65C-4F97-9BF7-90C4B996570A}" srcOrd="4" destOrd="0" parTransId="{78798019-6A38-4FB7-8A81-A072DC2EBF83}" sibTransId="{697AF0B1-39F1-40EA-B4E9-94925DFCD798}"/>
    <dgm:cxn modelId="{C36BBF40-9CC8-4C10-9CD5-9645F593F0AC}" type="presOf" srcId="{65A21372-20B8-4C9B-945E-227375F32F82}" destId="{BC5B7B6E-A24E-4340-8A6D-9E3692F77DA7}" srcOrd="0" destOrd="0" presId="urn:microsoft.com/office/officeart/2005/8/layout/pList1"/>
    <dgm:cxn modelId="{FF6A0750-F635-4F17-84B2-306A325821FA}" type="presOf" srcId="{E569FF5A-D65C-4F97-9BF7-90C4B996570A}" destId="{BEAED0F0-C02B-4053-AFA3-7F3EA945160E}" srcOrd="0" destOrd="0" presId="urn:microsoft.com/office/officeart/2005/8/layout/pList1"/>
    <dgm:cxn modelId="{09D6787B-4A2A-4FF5-829D-F88051733287}" type="presOf" srcId="{0B38C29C-A19A-4F97-AE5C-071D233DDE0C}" destId="{D4DD37F0-0792-4FF1-BED5-FAEEFEC18676}" srcOrd="0" destOrd="0" presId="urn:microsoft.com/office/officeart/2005/8/layout/pList1"/>
    <dgm:cxn modelId="{74923287-E9B3-42DD-8926-AF40FD9AC61A}" type="presOf" srcId="{67364585-02E5-4987-A01C-C6CBA387C0EB}" destId="{10027BF6-F131-4780-9651-6BF33FF88D32}" srcOrd="0" destOrd="0" presId="urn:microsoft.com/office/officeart/2005/8/layout/pList1"/>
    <dgm:cxn modelId="{E7A76E8B-EA9E-4026-A1BA-BC56B3E6113D}" type="presOf" srcId="{C70EAFE5-064E-415D-AA9E-A17D0996F5C8}" destId="{BFB4D1C7-A2A6-44B0-BF24-4FDCE8C3226F}" srcOrd="0" destOrd="0" presId="urn:microsoft.com/office/officeart/2005/8/layout/pList1"/>
    <dgm:cxn modelId="{E2C690AA-38C3-4876-A1D3-8BD1F6186227}" type="presOf" srcId="{AFE54124-B40B-4E0B-A3A3-9781A26634AB}" destId="{502F3500-2770-44D9-A29C-40523A1E0C25}" srcOrd="0" destOrd="0" presId="urn:microsoft.com/office/officeart/2005/8/layout/pList1"/>
    <dgm:cxn modelId="{59F7C9AE-4E26-4AD3-A245-481CA62B636C}" srcId="{AFE54124-B40B-4E0B-A3A3-9781A26634AB}" destId="{5E2759CF-E37D-4BD0-9D4F-67A448FC71FE}" srcOrd="3" destOrd="0" parTransId="{AD0F51F7-3F63-45AF-9D11-AF4A74A19998}" sibTransId="{F99CB2EC-02CB-431D-94B4-AA1D61278092}"/>
    <dgm:cxn modelId="{50B1EABF-E533-400E-9C59-8375D4E917C9}" srcId="{AFE54124-B40B-4E0B-A3A3-9781A26634AB}" destId="{C70EAFE5-064E-415D-AA9E-A17D0996F5C8}" srcOrd="2" destOrd="0" parTransId="{1C0FEA19-5076-4380-8FEB-BDE412606A10}" sibTransId="{6A3213FB-FC36-4D3B-A36F-82CB80E052E2}"/>
    <dgm:cxn modelId="{55B89BC6-38F3-4F36-BACD-26B4C4149F66}" srcId="{AFE54124-B40B-4E0B-A3A3-9781A26634AB}" destId="{67364585-02E5-4987-A01C-C6CBA387C0EB}" srcOrd="1" destOrd="0" parTransId="{9910A734-B3F8-4612-9D56-3AD96FDC9ED2}" sibTransId="{0B38C29C-A19A-4F97-AE5C-071D233DDE0C}"/>
    <dgm:cxn modelId="{66E344E2-2BA3-417A-BC56-2E76BCBCC16E}" type="presOf" srcId="{5E2759CF-E37D-4BD0-9D4F-67A448FC71FE}" destId="{6F33BBDA-4838-4A4C-ACE1-604C674648B3}" srcOrd="0" destOrd="0" presId="urn:microsoft.com/office/officeart/2005/8/layout/pList1"/>
    <dgm:cxn modelId="{162B93F0-EF01-49EE-BC4D-B61C4A2CF17D}" type="presOf" srcId="{6A3213FB-FC36-4D3B-A36F-82CB80E052E2}" destId="{C0A011A7-518B-4E78-8D02-50ACD9CFD94E}" srcOrd="0" destOrd="0" presId="urn:microsoft.com/office/officeart/2005/8/layout/pList1"/>
    <dgm:cxn modelId="{572353FB-7DB0-4580-B09C-275D044EC1D4}" type="presOf" srcId="{A1A3DF95-4F08-4062-8CB1-5815F8718B2B}" destId="{0B9FCBE5-AEAD-4DBE-AF6F-DA08D76198EA}" srcOrd="0" destOrd="0" presId="urn:microsoft.com/office/officeart/2005/8/layout/pList1"/>
    <dgm:cxn modelId="{A6DF98FF-2D01-4DC7-9769-84DEF6F4BB1D}" type="presOf" srcId="{F99CB2EC-02CB-431D-94B4-AA1D61278092}" destId="{6A7B6F21-80A0-4BA8-9943-50B459567D64}" srcOrd="0" destOrd="0" presId="urn:microsoft.com/office/officeart/2005/8/layout/pList1"/>
    <dgm:cxn modelId="{1DBF7316-9A11-4BBC-9D69-EBE2679E014D}" type="presParOf" srcId="{502F3500-2770-44D9-A29C-40523A1E0C25}" destId="{00CD2BA6-5739-4DAB-A561-F7305CB309A1}" srcOrd="0" destOrd="0" presId="urn:microsoft.com/office/officeart/2005/8/layout/pList1"/>
    <dgm:cxn modelId="{E68BA600-C468-449A-90D6-DED6B2B41AD6}" type="presParOf" srcId="{00CD2BA6-5739-4DAB-A561-F7305CB309A1}" destId="{84F59676-9072-4BCE-A6CA-946458646C88}" srcOrd="0" destOrd="0" presId="urn:microsoft.com/office/officeart/2005/8/layout/pList1"/>
    <dgm:cxn modelId="{65EC5D5E-30EB-4B5F-A853-846913296068}" type="presParOf" srcId="{00CD2BA6-5739-4DAB-A561-F7305CB309A1}" destId="{0B9FCBE5-AEAD-4DBE-AF6F-DA08D76198EA}" srcOrd="1" destOrd="0" presId="urn:microsoft.com/office/officeart/2005/8/layout/pList1"/>
    <dgm:cxn modelId="{0B8499FB-2163-438A-8F67-F6857C4F7FBA}" type="presParOf" srcId="{502F3500-2770-44D9-A29C-40523A1E0C25}" destId="{BC5B7B6E-A24E-4340-8A6D-9E3692F77DA7}" srcOrd="1" destOrd="0" presId="urn:microsoft.com/office/officeart/2005/8/layout/pList1"/>
    <dgm:cxn modelId="{4AE557BE-A08D-46E2-89AE-5511BC2A6873}" type="presParOf" srcId="{502F3500-2770-44D9-A29C-40523A1E0C25}" destId="{ACC0549D-F804-43A4-BE23-B7AAE13DD8F8}" srcOrd="2" destOrd="0" presId="urn:microsoft.com/office/officeart/2005/8/layout/pList1"/>
    <dgm:cxn modelId="{FAEF0036-687C-4816-9C51-6E5A6C356125}" type="presParOf" srcId="{ACC0549D-F804-43A4-BE23-B7AAE13DD8F8}" destId="{7A10420B-A8E1-4583-AC2F-67876C8F20FE}" srcOrd="0" destOrd="0" presId="urn:microsoft.com/office/officeart/2005/8/layout/pList1"/>
    <dgm:cxn modelId="{829CEC4A-D22A-4F10-81DD-914FA5410016}" type="presParOf" srcId="{ACC0549D-F804-43A4-BE23-B7AAE13DD8F8}" destId="{10027BF6-F131-4780-9651-6BF33FF88D32}" srcOrd="1" destOrd="0" presId="urn:microsoft.com/office/officeart/2005/8/layout/pList1"/>
    <dgm:cxn modelId="{390F4526-6091-430E-8A1C-E1269892521D}" type="presParOf" srcId="{502F3500-2770-44D9-A29C-40523A1E0C25}" destId="{D4DD37F0-0792-4FF1-BED5-FAEEFEC18676}" srcOrd="3" destOrd="0" presId="urn:microsoft.com/office/officeart/2005/8/layout/pList1"/>
    <dgm:cxn modelId="{8B7FBDB9-02C6-4A5A-B731-92AC6FCC5380}" type="presParOf" srcId="{502F3500-2770-44D9-A29C-40523A1E0C25}" destId="{88B2D535-5715-4F38-9602-ECEF1371CE75}" srcOrd="4" destOrd="0" presId="urn:microsoft.com/office/officeart/2005/8/layout/pList1"/>
    <dgm:cxn modelId="{2B59A27D-5E58-48FA-94ED-406072EB2B88}" type="presParOf" srcId="{88B2D535-5715-4F38-9602-ECEF1371CE75}" destId="{E78EB518-8B5E-48B8-9765-91364F6E4D78}" srcOrd="0" destOrd="0" presId="urn:microsoft.com/office/officeart/2005/8/layout/pList1"/>
    <dgm:cxn modelId="{C8CC1501-A3C3-40AD-BDF3-2D1B1F87CD92}" type="presParOf" srcId="{88B2D535-5715-4F38-9602-ECEF1371CE75}" destId="{BFB4D1C7-A2A6-44B0-BF24-4FDCE8C3226F}" srcOrd="1" destOrd="0" presId="urn:microsoft.com/office/officeart/2005/8/layout/pList1"/>
    <dgm:cxn modelId="{C745338C-145C-4694-A606-2E458090593B}" type="presParOf" srcId="{502F3500-2770-44D9-A29C-40523A1E0C25}" destId="{C0A011A7-518B-4E78-8D02-50ACD9CFD94E}" srcOrd="5" destOrd="0" presId="urn:microsoft.com/office/officeart/2005/8/layout/pList1"/>
    <dgm:cxn modelId="{B82BE5AD-279D-4A9C-85F7-1587832C9924}" type="presParOf" srcId="{502F3500-2770-44D9-A29C-40523A1E0C25}" destId="{E5AD7D6C-E2B4-41AD-A0AF-B24BA03DA596}" srcOrd="6" destOrd="0" presId="urn:microsoft.com/office/officeart/2005/8/layout/pList1"/>
    <dgm:cxn modelId="{52EB6AE7-62B6-409A-A6C0-41185D8FD54B}" type="presParOf" srcId="{E5AD7D6C-E2B4-41AD-A0AF-B24BA03DA596}" destId="{82EF74A8-016A-42EF-9D20-0E31E67B1B09}" srcOrd="0" destOrd="0" presId="urn:microsoft.com/office/officeart/2005/8/layout/pList1"/>
    <dgm:cxn modelId="{AF861EEA-E92B-401C-A227-F82CD29AB8B3}" type="presParOf" srcId="{E5AD7D6C-E2B4-41AD-A0AF-B24BA03DA596}" destId="{6F33BBDA-4838-4A4C-ACE1-604C674648B3}" srcOrd="1" destOrd="0" presId="urn:microsoft.com/office/officeart/2005/8/layout/pList1"/>
    <dgm:cxn modelId="{1DF66140-27E4-4FFC-8CB1-5C36E4E1F28B}" type="presParOf" srcId="{502F3500-2770-44D9-A29C-40523A1E0C25}" destId="{6A7B6F21-80A0-4BA8-9943-50B459567D64}" srcOrd="7" destOrd="0" presId="urn:microsoft.com/office/officeart/2005/8/layout/pList1"/>
    <dgm:cxn modelId="{7C66C3FC-A474-48E7-867F-4C528440E9CA}" type="presParOf" srcId="{502F3500-2770-44D9-A29C-40523A1E0C25}" destId="{A9C7E837-60AF-4110-A6BF-71FAB9627256}" srcOrd="8" destOrd="0" presId="urn:microsoft.com/office/officeart/2005/8/layout/pList1"/>
    <dgm:cxn modelId="{4D888823-A086-45EA-8C4F-DEE362514BE2}" type="presParOf" srcId="{A9C7E837-60AF-4110-A6BF-71FAB9627256}" destId="{592BB294-91EC-412F-A4CD-3D00AC09C79A}" srcOrd="0" destOrd="0" presId="urn:microsoft.com/office/officeart/2005/8/layout/pList1"/>
    <dgm:cxn modelId="{4D73782A-B90A-4367-A563-6A55F7265FC8}" type="presParOf" srcId="{A9C7E837-60AF-4110-A6BF-71FAB9627256}" destId="{BEAED0F0-C02B-4053-AFA3-7F3EA94516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42B151-F7BB-42B2-B67B-89502FA84D40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613BEE-0FFD-4ED2-B3BD-BF02E514B735}">
      <dgm:prSet phldrT="[Text]" custT="1"/>
      <dgm:spPr/>
      <dgm:t>
        <a:bodyPr/>
        <a:lstStyle/>
        <a:p>
          <a:r>
            <a:rPr lang="en-US" sz="1400" b="1" dirty="0"/>
            <a:t>1. Define Your Goals</a:t>
          </a:r>
          <a:endParaRPr lang="en-US" sz="1400" dirty="0"/>
        </a:p>
      </dgm:t>
    </dgm:pt>
    <dgm:pt modelId="{1B80A5FC-3571-4135-9A41-597F6CFBB498}" type="parTrans" cxnId="{FBB75DD8-505A-4ED9-85A3-A81FA246344A}">
      <dgm:prSet/>
      <dgm:spPr/>
      <dgm:t>
        <a:bodyPr/>
        <a:lstStyle/>
        <a:p>
          <a:endParaRPr lang="en-US" sz="1200"/>
        </a:p>
      </dgm:t>
    </dgm:pt>
    <dgm:pt modelId="{3617C1F9-59A9-4843-853D-A9BA6E49AF6D}" type="sibTrans" cxnId="{FBB75DD8-505A-4ED9-85A3-A81FA246344A}">
      <dgm:prSet/>
      <dgm:spPr/>
      <dgm:t>
        <a:bodyPr/>
        <a:lstStyle/>
        <a:p>
          <a:endParaRPr lang="en-US" sz="1200"/>
        </a:p>
      </dgm:t>
    </dgm:pt>
    <dgm:pt modelId="{BE6F073B-E5D5-4842-AED1-C982D81D9B8C}">
      <dgm:prSet custT="1"/>
      <dgm:spPr/>
      <dgm:t>
        <a:bodyPr/>
        <a:lstStyle/>
        <a:p>
          <a:r>
            <a:rPr lang="en-US" sz="1200" b="1" dirty="0"/>
            <a:t>Brand Awareness: </a:t>
          </a:r>
          <a:r>
            <a:rPr lang="en-US" sz="1200" b="0" dirty="0"/>
            <a:t>Increase reach and visibility.</a:t>
          </a:r>
          <a:r>
            <a:rPr lang="en-US" sz="1200" b="1" dirty="0"/>
            <a:t>
Engagement: </a:t>
          </a:r>
          <a:r>
            <a:rPr lang="en-US" sz="1200" b="0" dirty="0"/>
            <a:t>Boost likes, comments, shares, and interactions.</a:t>
          </a:r>
          <a:r>
            <a:rPr lang="en-US" sz="1200" b="1" dirty="0"/>
            <a:t>
Lead Generation: </a:t>
          </a:r>
          <a:r>
            <a:rPr lang="en-US" sz="1200" b="0" dirty="0"/>
            <a:t>Drive traffic to your website or landing pages</a:t>
          </a:r>
          <a:r>
            <a:rPr lang="en-US" sz="1200" b="1" dirty="0"/>
            <a:t>.
Sales: </a:t>
          </a:r>
          <a:r>
            <a:rPr lang="en-US" sz="1200" b="0" dirty="0"/>
            <a:t>Promote products or services to boost sales.</a:t>
          </a:r>
        </a:p>
      </dgm:t>
    </dgm:pt>
    <dgm:pt modelId="{0F068202-D201-43CD-96AF-539E50FE0C8B}" type="sibTrans" cxnId="{B6014894-9DF3-4F7C-8038-702057DE340A}">
      <dgm:prSet/>
      <dgm:spPr/>
      <dgm:t>
        <a:bodyPr/>
        <a:lstStyle/>
        <a:p>
          <a:endParaRPr lang="en-US" sz="1200"/>
        </a:p>
      </dgm:t>
    </dgm:pt>
    <dgm:pt modelId="{8E685998-68CF-4AAF-AE47-7FFC46030154}" type="parTrans" cxnId="{B6014894-9DF3-4F7C-8038-702057DE340A}">
      <dgm:prSet/>
      <dgm:spPr/>
      <dgm:t>
        <a:bodyPr/>
        <a:lstStyle/>
        <a:p>
          <a:endParaRPr lang="en-US" sz="1200"/>
        </a:p>
      </dgm:t>
    </dgm:pt>
    <dgm:pt modelId="{E58AC183-0512-42D4-B428-EEB1C4A74234}">
      <dgm:prSet custT="1"/>
      <dgm:spPr/>
      <dgm:t>
        <a:bodyPr/>
        <a:lstStyle/>
        <a:p>
          <a:r>
            <a:rPr lang="en-US" sz="1400" b="1" dirty="0"/>
            <a:t>2. Understand Your Audience:</a:t>
          </a:r>
          <a:endParaRPr lang="en-US" sz="1400" dirty="0"/>
        </a:p>
      </dgm:t>
    </dgm:pt>
    <dgm:pt modelId="{A85B9748-2E7F-47CC-BEC8-77B7DC1B6E0A}" type="sibTrans" cxnId="{BF4B442E-96CB-43F4-881A-B24A8CD2C184}">
      <dgm:prSet/>
      <dgm:spPr/>
      <dgm:t>
        <a:bodyPr/>
        <a:lstStyle/>
        <a:p>
          <a:endParaRPr lang="en-US" sz="1200"/>
        </a:p>
      </dgm:t>
    </dgm:pt>
    <dgm:pt modelId="{D77C5B2F-1AAF-4B1C-9F80-3F6B37FE1526}" type="parTrans" cxnId="{BF4B442E-96CB-43F4-881A-B24A8CD2C184}">
      <dgm:prSet/>
      <dgm:spPr/>
      <dgm:t>
        <a:bodyPr/>
        <a:lstStyle/>
        <a:p>
          <a:endParaRPr lang="en-US" sz="1200"/>
        </a:p>
      </dgm:t>
    </dgm:pt>
    <dgm:pt modelId="{EDD8FE2E-588B-46BC-B46B-966FC0DFCD4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Demographics:</a:t>
          </a:r>
          <a:r>
            <a:rPr lang="en-US" sz="1200" dirty="0"/>
            <a:t> Age, gender, location, interests.</a:t>
          </a:r>
        </a:p>
      </dgm:t>
    </dgm:pt>
    <dgm:pt modelId="{D4CC090C-E16D-4752-AE55-0AD5AD3AD064}" type="parTrans" cxnId="{4D968481-BC97-4A64-821C-3D19FA4B7E48}">
      <dgm:prSet/>
      <dgm:spPr/>
      <dgm:t>
        <a:bodyPr/>
        <a:lstStyle/>
        <a:p>
          <a:endParaRPr lang="en-US" sz="1200"/>
        </a:p>
      </dgm:t>
    </dgm:pt>
    <dgm:pt modelId="{F2155022-C224-4C3F-8899-51A6E2A39D61}" type="sibTrans" cxnId="{4D968481-BC97-4A64-821C-3D19FA4B7E48}">
      <dgm:prSet/>
      <dgm:spPr/>
      <dgm:t>
        <a:bodyPr/>
        <a:lstStyle/>
        <a:p>
          <a:endParaRPr lang="en-US" sz="1200"/>
        </a:p>
      </dgm:t>
    </dgm:pt>
    <dgm:pt modelId="{5C2E0422-1C87-462F-958B-DFE2A9EFC91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Behavior:</a:t>
          </a:r>
          <a:r>
            <a:rPr lang="en-US" sz="1200" dirty="0"/>
            <a:t> Preferred content types, engagement patterns, and peak activity times.</a:t>
          </a:r>
        </a:p>
      </dgm:t>
    </dgm:pt>
    <dgm:pt modelId="{2BE9EFEE-1F7F-47A0-AC27-6C9A4CC088DF}" type="parTrans" cxnId="{1E4B349F-1B6B-4A3A-A155-6DFB4B498317}">
      <dgm:prSet/>
      <dgm:spPr/>
      <dgm:t>
        <a:bodyPr/>
        <a:lstStyle/>
        <a:p>
          <a:endParaRPr lang="en-US" sz="1200"/>
        </a:p>
      </dgm:t>
    </dgm:pt>
    <dgm:pt modelId="{10903181-7DDF-4CD8-9DDE-9214646A2694}" type="sibTrans" cxnId="{1E4B349F-1B6B-4A3A-A155-6DFB4B498317}">
      <dgm:prSet/>
      <dgm:spPr/>
      <dgm:t>
        <a:bodyPr/>
        <a:lstStyle/>
        <a:p>
          <a:endParaRPr lang="en-US" sz="1200"/>
        </a:p>
      </dgm:t>
    </dgm:pt>
    <dgm:pt modelId="{6BB1C18F-9AE3-4B20-A5E3-6C71973D3A25}">
      <dgm:prSet custT="1"/>
      <dgm:spPr/>
      <dgm:t>
        <a:bodyPr/>
        <a:lstStyle/>
        <a:p>
          <a:r>
            <a:rPr lang="en-US" sz="1400" b="1" dirty="0"/>
            <a:t>3. Choose Your Platforms:</a:t>
          </a:r>
          <a:endParaRPr lang="en-US" sz="1400" dirty="0"/>
        </a:p>
      </dgm:t>
    </dgm:pt>
    <dgm:pt modelId="{52A26A78-DFBD-4082-8105-AAB28BFADA27}" type="parTrans" cxnId="{326840F9-6297-462E-A20C-C5137878BA4C}">
      <dgm:prSet/>
      <dgm:spPr/>
      <dgm:t>
        <a:bodyPr/>
        <a:lstStyle/>
        <a:p>
          <a:endParaRPr lang="en-US" sz="1200"/>
        </a:p>
      </dgm:t>
    </dgm:pt>
    <dgm:pt modelId="{8BFF005F-3160-4C1D-87CF-F2E22AF58F3C}" type="sibTrans" cxnId="{326840F9-6297-462E-A20C-C5137878BA4C}">
      <dgm:prSet/>
      <dgm:spPr/>
      <dgm:t>
        <a:bodyPr/>
        <a:lstStyle/>
        <a:p>
          <a:endParaRPr lang="en-US" sz="1200"/>
        </a:p>
      </dgm:t>
    </dgm:pt>
    <dgm:pt modelId="{334DC489-E215-4C27-905E-32A099EEF98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Select platforms based on where your audience is most active and your goals.</a:t>
          </a:r>
        </a:p>
      </dgm:t>
    </dgm:pt>
    <dgm:pt modelId="{8A4AF235-A15B-4EC7-A12A-E04E9C3D1F5A}" type="parTrans" cxnId="{26BC2084-4829-4FC3-AEC5-0B32BD17B573}">
      <dgm:prSet/>
      <dgm:spPr/>
      <dgm:t>
        <a:bodyPr/>
        <a:lstStyle/>
        <a:p>
          <a:endParaRPr lang="en-US" sz="1200"/>
        </a:p>
      </dgm:t>
    </dgm:pt>
    <dgm:pt modelId="{D18711FD-7324-4318-B3A2-07086DB56FA1}" type="sibTrans" cxnId="{26BC2084-4829-4FC3-AEC5-0B32BD17B573}">
      <dgm:prSet/>
      <dgm:spPr/>
      <dgm:t>
        <a:bodyPr/>
        <a:lstStyle/>
        <a:p>
          <a:endParaRPr lang="en-US" sz="1200"/>
        </a:p>
      </dgm:t>
    </dgm:pt>
    <dgm:pt modelId="{542D2E3C-EAD8-4E52-918B-7F8522B307D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Consider Facebook, Instagram, Twitter, LinkedIn, TikTok, Pinterest, etc.</a:t>
          </a:r>
        </a:p>
      </dgm:t>
    </dgm:pt>
    <dgm:pt modelId="{B01A0570-F199-4425-8A40-B2C1ECCAA790}" type="parTrans" cxnId="{8E5B5D89-5343-42E3-B7D2-386677844C06}">
      <dgm:prSet/>
      <dgm:spPr/>
      <dgm:t>
        <a:bodyPr/>
        <a:lstStyle/>
        <a:p>
          <a:endParaRPr lang="en-US" sz="1200"/>
        </a:p>
      </dgm:t>
    </dgm:pt>
    <dgm:pt modelId="{6EB00B99-F9B9-4DE3-8B29-E464D7F75FF2}" type="sibTrans" cxnId="{8E5B5D89-5343-42E3-B7D2-386677844C06}">
      <dgm:prSet/>
      <dgm:spPr/>
      <dgm:t>
        <a:bodyPr/>
        <a:lstStyle/>
        <a:p>
          <a:endParaRPr lang="en-US" sz="1200"/>
        </a:p>
      </dgm:t>
    </dgm:pt>
    <dgm:pt modelId="{3C40F5D1-A305-40AA-A01F-0A410759672A}">
      <dgm:prSet custT="1"/>
      <dgm:spPr/>
      <dgm:t>
        <a:bodyPr/>
        <a:lstStyle/>
        <a:p>
          <a:r>
            <a:rPr lang="en-US" sz="1400" b="1" dirty="0"/>
            <a:t>4. Plan Content Types:</a:t>
          </a:r>
          <a:endParaRPr lang="en-US" sz="1400" dirty="0"/>
        </a:p>
      </dgm:t>
    </dgm:pt>
    <dgm:pt modelId="{531F3B9F-D720-470A-8ECA-BD4C24701D91}" type="parTrans" cxnId="{8A0F05F8-01DB-4DC4-BD30-A5DFDEADAF81}">
      <dgm:prSet/>
      <dgm:spPr/>
      <dgm:t>
        <a:bodyPr/>
        <a:lstStyle/>
        <a:p>
          <a:endParaRPr lang="en-US" sz="1200"/>
        </a:p>
      </dgm:t>
    </dgm:pt>
    <dgm:pt modelId="{6D75C667-EE49-445E-934C-D5B878F8ECFE}" type="sibTrans" cxnId="{8A0F05F8-01DB-4DC4-BD30-A5DFDEADAF81}">
      <dgm:prSet/>
      <dgm:spPr/>
      <dgm:t>
        <a:bodyPr/>
        <a:lstStyle/>
        <a:p>
          <a:endParaRPr lang="en-US" sz="1200"/>
        </a:p>
      </dgm:t>
    </dgm:pt>
    <dgm:pt modelId="{392FC2DD-C567-4D88-ABE9-DDC72ADC259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Text:</a:t>
          </a:r>
          <a:r>
            <a:rPr lang="en-US" sz="1200" dirty="0"/>
            <a:t> Blog posts, articles, quotes.</a:t>
          </a:r>
        </a:p>
      </dgm:t>
    </dgm:pt>
    <dgm:pt modelId="{5078AA10-7434-4144-B682-297732E3167C}" type="parTrans" cxnId="{05F9670B-3430-4A10-BE7A-247DF6549140}">
      <dgm:prSet/>
      <dgm:spPr/>
      <dgm:t>
        <a:bodyPr/>
        <a:lstStyle/>
        <a:p>
          <a:endParaRPr lang="en-US" sz="1200"/>
        </a:p>
      </dgm:t>
    </dgm:pt>
    <dgm:pt modelId="{FD4E5CC6-FCCD-4DDD-AF97-1448B72C0AF4}" type="sibTrans" cxnId="{05F9670B-3430-4A10-BE7A-247DF6549140}">
      <dgm:prSet/>
      <dgm:spPr/>
      <dgm:t>
        <a:bodyPr/>
        <a:lstStyle/>
        <a:p>
          <a:endParaRPr lang="en-US" sz="1200"/>
        </a:p>
      </dgm:t>
    </dgm:pt>
    <dgm:pt modelId="{1AB79357-AF18-4574-A120-32AE20C3014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Images:</a:t>
          </a:r>
          <a:r>
            <a:rPr lang="en-US" sz="1200" dirty="0"/>
            <a:t> Photos, infographics, memes.</a:t>
          </a:r>
        </a:p>
      </dgm:t>
    </dgm:pt>
    <dgm:pt modelId="{DD4ADFB8-2D4D-4AAC-A43D-9188FFD25A07}" type="parTrans" cxnId="{779FFCC2-0F69-4799-9003-BBC153C747C7}">
      <dgm:prSet/>
      <dgm:spPr/>
      <dgm:t>
        <a:bodyPr/>
        <a:lstStyle/>
        <a:p>
          <a:endParaRPr lang="en-US" sz="1200"/>
        </a:p>
      </dgm:t>
    </dgm:pt>
    <dgm:pt modelId="{73587CF6-9FFF-4DF5-9002-F6F7E0456CF4}" type="sibTrans" cxnId="{779FFCC2-0F69-4799-9003-BBC153C747C7}">
      <dgm:prSet/>
      <dgm:spPr/>
      <dgm:t>
        <a:bodyPr/>
        <a:lstStyle/>
        <a:p>
          <a:endParaRPr lang="en-US" sz="1200"/>
        </a:p>
      </dgm:t>
    </dgm:pt>
    <dgm:pt modelId="{5519271A-6C97-4BDB-9CBF-AF60D70F3CD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Videos:</a:t>
          </a:r>
          <a:r>
            <a:rPr lang="en-US" sz="1200" dirty="0"/>
            <a:t> Tutorials, live videos, reels, stories.</a:t>
          </a:r>
        </a:p>
      </dgm:t>
    </dgm:pt>
    <dgm:pt modelId="{3B71A5EB-1E29-4B2F-8CB5-476D9185DDFB}" type="parTrans" cxnId="{02795E18-BCB5-43C1-8522-A1726C5401E4}">
      <dgm:prSet/>
      <dgm:spPr/>
      <dgm:t>
        <a:bodyPr/>
        <a:lstStyle/>
        <a:p>
          <a:endParaRPr lang="en-US" sz="1200"/>
        </a:p>
      </dgm:t>
    </dgm:pt>
    <dgm:pt modelId="{03F64671-75FB-4B73-A436-008BE19E3F7C}" type="sibTrans" cxnId="{02795E18-BCB5-43C1-8522-A1726C5401E4}">
      <dgm:prSet/>
      <dgm:spPr/>
      <dgm:t>
        <a:bodyPr/>
        <a:lstStyle/>
        <a:p>
          <a:endParaRPr lang="en-US" sz="1200"/>
        </a:p>
      </dgm:t>
    </dgm:pt>
    <dgm:pt modelId="{B7D8673E-4FD7-4761-B50C-15E578A63AA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/>
            <a:t>Links:</a:t>
          </a:r>
          <a:r>
            <a:rPr lang="en-US" sz="1200"/>
            <a:t> Curated content, news, resources.</a:t>
          </a:r>
        </a:p>
      </dgm:t>
    </dgm:pt>
    <dgm:pt modelId="{280BCAF3-BF47-48D6-A953-3B95BE4ED04F}" type="parTrans" cxnId="{5B64BCB9-0D2C-44AB-AEAB-394F123938D6}">
      <dgm:prSet/>
      <dgm:spPr/>
      <dgm:t>
        <a:bodyPr/>
        <a:lstStyle/>
        <a:p>
          <a:endParaRPr lang="en-US" sz="1200"/>
        </a:p>
      </dgm:t>
    </dgm:pt>
    <dgm:pt modelId="{39B2CABD-8B24-4D6B-BD72-B9F1F3036658}" type="sibTrans" cxnId="{5B64BCB9-0D2C-44AB-AEAB-394F123938D6}">
      <dgm:prSet/>
      <dgm:spPr/>
      <dgm:t>
        <a:bodyPr/>
        <a:lstStyle/>
        <a:p>
          <a:endParaRPr lang="en-US" sz="1200"/>
        </a:p>
      </dgm:t>
    </dgm:pt>
    <dgm:pt modelId="{FF758E1B-50BB-4A93-AF21-CE1B6EB253F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200" b="1" dirty="0"/>
            <a:t>Interactive Content:</a:t>
          </a:r>
          <a:r>
            <a:rPr lang="fr-FR" sz="1200" dirty="0"/>
            <a:t> </a:t>
          </a:r>
          <a:r>
            <a:rPr lang="fr-FR" sz="1200" dirty="0" err="1"/>
            <a:t>Polls</a:t>
          </a:r>
          <a:r>
            <a:rPr lang="fr-FR" sz="1200" dirty="0"/>
            <a:t>, </a:t>
          </a:r>
          <a:r>
            <a:rPr lang="fr-FR" sz="1200" dirty="0" err="1"/>
            <a:t>quizzes</a:t>
          </a:r>
          <a:r>
            <a:rPr lang="fr-FR" sz="1200" dirty="0"/>
            <a:t>, </a:t>
          </a:r>
          <a:r>
            <a:rPr lang="fr-FR" sz="1200" dirty="0" err="1"/>
            <a:t>contests</a:t>
          </a:r>
          <a:r>
            <a:rPr lang="fr-FR" sz="1200" dirty="0"/>
            <a:t>.</a:t>
          </a:r>
        </a:p>
      </dgm:t>
    </dgm:pt>
    <dgm:pt modelId="{34DE737A-4657-460F-ACD9-BF59F1AD1400}" type="parTrans" cxnId="{DA36EFF3-F840-449E-BDBA-42211C47A357}">
      <dgm:prSet/>
      <dgm:spPr/>
      <dgm:t>
        <a:bodyPr/>
        <a:lstStyle/>
        <a:p>
          <a:endParaRPr lang="en-US" sz="1200"/>
        </a:p>
      </dgm:t>
    </dgm:pt>
    <dgm:pt modelId="{ED127DD4-AF3D-4718-9257-9E528CEED7E4}" type="sibTrans" cxnId="{DA36EFF3-F840-449E-BDBA-42211C47A357}">
      <dgm:prSet/>
      <dgm:spPr/>
      <dgm:t>
        <a:bodyPr/>
        <a:lstStyle/>
        <a:p>
          <a:endParaRPr lang="en-US" sz="1200"/>
        </a:p>
      </dgm:t>
    </dgm:pt>
    <dgm:pt modelId="{1357FEF7-D516-46A3-95B6-C2E052E734EE}">
      <dgm:prSet custT="1"/>
      <dgm:spPr/>
      <dgm:t>
        <a:bodyPr/>
        <a:lstStyle/>
        <a:p>
          <a:r>
            <a:rPr lang="en-US" sz="1400" b="1" dirty="0"/>
            <a:t>5. Set a Posting Frequency:</a:t>
          </a:r>
          <a:endParaRPr lang="fr-FR" sz="1400" dirty="0"/>
        </a:p>
      </dgm:t>
    </dgm:pt>
    <dgm:pt modelId="{D4CD137E-70B5-4F1B-B895-0C0CC83A4898}" type="parTrans" cxnId="{98D0547F-102A-4E11-BD31-EC638A4CDDBE}">
      <dgm:prSet/>
      <dgm:spPr/>
      <dgm:t>
        <a:bodyPr/>
        <a:lstStyle/>
        <a:p>
          <a:endParaRPr lang="en-US" sz="1200"/>
        </a:p>
      </dgm:t>
    </dgm:pt>
    <dgm:pt modelId="{D9D3AB90-07DF-490F-AA3C-8A1DC9FD1876}" type="sibTrans" cxnId="{98D0547F-102A-4E11-BD31-EC638A4CDDBE}">
      <dgm:prSet/>
      <dgm:spPr/>
      <dgm:t>
        <a:bodyPr/>
        <a:lstStyle/>
        <a:p>
          <a:endParaRPr lang="en-US" sz="1200"/>
        </a:p>
      </dgm:t>
    </dgm:pt>
    <dgm:pt modelId="{B8E73C0A-9A05-4871-B81C-16264620BE4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Daily:</a:t>
          </a:r>
          <a:r>
            <a:rPr lang="en-US" sz="1200" dirty="0"/>
            <a:t> Instagram Stories, Tweets.</a:t>
          </a:r>
        </a:p>
      </dgm:t>
    </dgm:pt>
    <dgm:pt modelId="{0591E032-0C11-4898-B1FD-0DD538C3CE0C}" type="parTrans" cxnId="{8BF6C563-6F57-4EFA-9ED0-0EA346359A0D}">
      <dgm:prSet/>
      <dgm:spPr/>
      <dgm:t>
        <a:bodyPr/>
        <a:lstStyle/>
        <a:p>
          <a:endParaRPr lang="en-US" sz="1200"/>
        </a:p>
      </dgm:t>
    </dgm:pt>
    <dgm:pt modelId="{85C64B3E-A272-4593-BF75-F63F3D031C0B}" type="sibTrans" cxnId="{8BF6C563-6F57-4EFA-9ED0-0EA346359A0D}">
      <dgm:prSet/>
      <dgm:spPr/>
      <dgm:t>
        <a:bodyPr/>
        <a:lstStyle/>
        <a:p>
          <a:endParaRPr lang="en-US" sz="1200"/>
        </a:p>
      </dgm:t>
    </dgm:pt>
    <dgm:pt modelId="{925CB1D1-0D9A-4B79-89FD-80295CAF8D0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/>
            <a:t>Weekly:</a:t>
          </a:r>
          <a:r>
            <a:rPr lang="en-US" sz="1200"/>
            <a:t> Blog posts, LinkedIn articles.</a:t>
          </a:r>
        </a:p>
      </dgm:t>
    </dgm:pt>
    <dgm:pt modelId="{7BFC97BB-96B8-4E01-91C6-9E231E0EE4A5}" type="parTrans" cxnId="{F9EF8450-BCBB-4970-B11F-5C16AA8434AC}">
      <dgm:prSet/>
      <dgm:spPr/>
      <dgm:t>
        <a:bodyPr/>
        <a:lstStyle/>
        <a:p>
          <a:endParaRPr lang="en-US" sz="1200"/>
        </a:p>
      </dgm:t>
    </dgm:pt>
    <dgm:pt modelId="{49294ED0-F5DD-4418-89E5-B53FEF2E8BA6}" type="sibTrans" cxnId="{F9EF8450-BCBB-4970-B11F-5C16AA8434AC}">
      <dgm:prSet/>
      <dgm:spPr/>
      <dgm:t>
        <a:bodyPr/>
        <a:lstStyle/>
        <a:p>
          <a:endParaRPr lang="en-US" sz="1200"/>
        </a:p>
      </dgm:t>
    </dgm:pt>
    <dgm:pt modelId="{718ED070-909E-45C4-B585-CBFF3F9EE40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Monthly:</a:t>
          </a:r>
          <a:r>
            <a:rPr lang="en-US" sz="1200" dirty="0"/>
            <a:t> Newsletters, in-depth videos.</a:t>
          </a:r>
        </a:p>
      </dgm:t>
    </dgm:pt>
    <dgm:pt modelId="{9C0F4F1E-EC86-44A7-B629-66C279FCAEBC}" type="parTrans" cxnId="{05D332F6-F929-4633-BFD3-95D0365053FC}">
      <dgm:prSet/>
      <dgm:spPr/>
      <dgm:t>
        <a:bodyPr/>
        <a:lstStyle/>
        <a:p>
          <a:endParaRPr lang="en-US" sz="1200"/>
        </a:p>
      </dgm:t>
    </dgm:pt>
    <dgm:pt modelId="{B4A993EA-2D02-48B6-A628-636952CB565C}" type="sibTrans" cxnId="{05D332F6-F929-4633-BFD3-95D0365053FC}">
      <dgm:prSet/>
      <dgm:spPr/>
      <dgm:t>
        <a:bodyPr/>
        <a:lstStyle/>
        <a:p>
          <a:endParaRPr lang="en-US" sz="1200"/>
        </a:p>
      </dgm:t>
    </dgm:pt>
    <dgm:pt modelId="{AA50D1A4-9476-481D-9F5F-35B7A612F4F1}" type="pres">
      <dgm:prSet presAssocID="{8842B151-F7BB-42B2-B67B-89502FA84D40}" presName="rootnode" presStyleCnt="0">
        <dgm:presLayoutVars>
          <dgm:chMax/>
          <dgm:chPref/>
          <dgm:dir/>
          <dgm:animLvl val="lvl"/>
        </dgm:presLayoutVars>
      </dgm:prSet>
      <dgm:spPr/>
    </dgm:pt>
    <dgm:pt modelId="{CC18D5C4-7742-43B7-84FF-AA59141950E2}" type="pres">
      <dgm:prSet presAssocID="{B5613BEE-0FFD-4ED2-B3BD-BF02E514B735}" presName="composite" presStyleCnt="0"/>
      <dgm:spPr/>
    </dgm:pt>
    <dgm:pt modelId="{E88743FC-DC5D-4687-B4F0-94A5CC6454B6}" type="pres">
      <dgm:prSet presAssocID="{B5613BEE-0FFD-4ED2-B3BD-BF02E514B735}" presName="LShape" presStyleLbl="alignNode1" presStyleIdx="0" presStyleCnt="9"/>
      <dgm:spPr/>
    </dgm:pt>
    <dgm:pt modelId="{1DC73BE2-510C-4C1B-93B3-70C6705C4DFB}" type="pres">
      <dgm:prSet presAssocID="{B5613BEE-0FFD-4ED2-B3BD-BF02E514B735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6D45711-3A49-4387-82B2-7F19C4C9FA70}" type="pres">
      <dgm:prSet presAssocID="{B5613BEE-0FFD-4ED2-B3BD-BF02E514B735}" presName="Triangle" presStyleLbl="alignNode1" presStyleIdx="1" presStyleCnt="9"/>
      <dgm:spPr/>
    </dgm:pt>
    <dgm:pt modelId="{076853FD-04EA-4A78-A1AC-01299E06BE7E}" type="pres">
      <dgm:prSet presAssocID="{3617C1F9-59A9-4843-853D-A9BA6E49AF6D}" presName="sibTrans" presStyleCnt="0"/>
      <dgm:spPr/>
    </dgm:pt>
    <dgm:pt modelId="{A6E92218-A958-42E9-AB3E-13BCA76B109F}" type="pres">
      <dgm:prSet presAssocID="{3617C1F9-59A9-4843-853D-A9BA6E49AF6D}" presName="space" presStyleCnt="0"/>
      <dgm:spPr/>
    </dgm:pt>
    <dgm:pt modelId="{DAE52F97-9D0B-4C7F-9B3D-8D15CA9EB1A4}" type="pres">
      <dgm:prSet presAssocID="{E58AC183-0512-42D4-B428-EEB1C4A74234}" presName="composite" presStyleCnt="0"/>
      <dgm:spPr/>
    </dgm:pt>
    <dgm:pt modelId="{8A2960E3-59D1-4B5C-8DA8-097BE75DC65D}" type="pres">
      <dgm:prSet presAssocID="{E58AC183-0512-42D4-B428-EEB1C4A74234}" presName="LShape" presStyleLbl="alignNode1" presStyleIdx="2" presStyleCnt="9"/>
      <dgm:spPr/>
    </dgm:pt>
    <dgm:pt modelId="{6D8BCC12-C8AD-4C20-8192-7171A7EAD79C}" type="pres">
      <dgm:prSet presAssocID="{E58AC183-0512-42D4-B428-EEB1C4A74234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3262C604-A51C-4C8C-862D-D1E784E04D2D}" type="pres">
      <dgm:prSet presAssocID="{E58AC183-0512-42D4-B428-EEB1C4A74234}" presName="Triangle" presStyleLbl="alignNode1" presStyleIdx="3" presStyleCnt="9"/>
      <dgm:spPr/>
    </dgm:pt>
    <dgm:pt modelId="{B73EEFB4-BC5B-459A-A89A-2701F630F940}" type="pres">
      <dgm:prSet presAssocID="{A85B9748-2E7F-47CC-BEC8-77B7DC1B6E0A}" presName="sibTrans" presStyleCnt="0"/>
      <dgm:spPr/>
    </dgm:pt>
    <dgm:pt modelId="{7A2C52AE-7E7C-4CB8-A12B-951754D1E02E}" type="pres">
      <dgm:prSet presAssocID="{A85B9748-2E7F-47CC-BEC8-77B7DC1B6E0A}" presName="space" presStyleCnt="0"/>
      <dgm:spPr/>
    </dgm:pt>
    <dgm:pt modelId="{FBC3396B-358D-4539-B6C4-2647927FC8CB}" type="pres">
      <dgm:prSet presAssocID="{6BB1C18F-9AE3-4B20-A5E3-6C71973D3A25}" presName="composite" presStyleCnt="0"/>
      <dgm:spPr/>
    </dgm:pt>
    <dgm:pt modelId="{0DC6C8BA-4ADB-4C69-B7B9-2EC30883F3BE}" type="pres">
      <dgm:prSet presAssocID="{6BB1C18F-9AE3-4B20-A5E3-6C71973D3A25}" presName="LShape" presStyleLbl="alignNode1" presStyleIdx="4" presStyleCnt="9"/>
      <dgm:spPr/>
    </dgm:pt>
    <dgm:pt modelId="{C0F20CCF-F90B-4B93-B7B5-0FF7F3B43595}" type="pres">
      <dgm:prSet presAssocID="{6BB1C18F-9AE3-4B20-A5E3-6C71973D3A25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18CE22F-1437-4C87-A329-4CD2201B254B}" type="pres">
      <dgm:prSet presAssocID="{6BB1C18F-9AE3-4B20-A5E3-6C71973D3A25}" presName="Triangle" presStyleLbl="alignNode1" presStyleIdx="5" presStyleCnt="9"/>
      <dgm:spPr/>
    </dgm:pt>
    <dgm:pt modelId="{09C23DBF-0823-42F3-943E-3102B4D2E429}" type="pres">
      <dgm:prSet presAssocID="{8BFF005F-3160-4C1D-87CF-F2E22AF58F3C}" presName="sibTrans" presStyleCnt="0"/>
      <dgm:spPr/>
    </dgm:pt>
    <dgm:pt modelId="{B3C0F884-7B15-4978-90A4-E04C8EB51325}" type="pres">
      <dgm:prSet presAssocID="{8BFF005F-3160-4C1D-87CF-F2E22AF58F3C}" presName="space" presStyleCnt="0"/>
      <dgm:spPr/>
    </dgm:pt>
    <dgm:pt modelId="{9C9039A4-42BB-4637-879D-C3C5C2E5C24B}" type="pres">
      <dgm:prSet presAssocID="{3C40F5D1-A305-40AA-A01F-0A410759672A}" presName="composite" presStyleCnt="0"/>
      <dgm:spPr/>
    </dgm:pt>
    <dgm:pt modelId="{4CF5964F-7135-4BD4-A940-1F1427B05DC9}" type="pres">
      <dgm:prSet presAssocID="{3C40F5D1-A305-40AA-A01F-0A410759672A}" presName="LShape" presStyleLbl="alignNode1" presStyleIdx="6" presStyleCnt="9"/>
      <dgm:spPr/>
    </dgm:pt>
    <dgm:pt modelId="{967C0CAC-DD19-4FCA-8ACF-16940D2F4609}" type="pres">
      <dgm:prSet presAssocID="{3C40F5D1-A305-40AA-A01F-0A410759672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BF47770-E551-4F95-9263-E41DC5C6D9DE}" type="pres">
      <dgm:prSet presAssocID="{3C40F5D1-A305-40AA-A01F-0A410759672A}" presName="Triangle" presStyleLbl="alignNode1" presStyleIdx="7" presStyleCnt="9"/>
      <dgm:spPr/>
    </dgm:pt>
    <dgm:pt modelId="{15526C2C-ED80-4E0B-9BED-7E7E63B85949}" type="pres">
      <dgm:prSet presAssocID="{6D75C667-EE49-445E-934C-D5B878F8ECFE}" presName="sibTrans" presStyleCnt="0"/>
      <dgm:spPr/>
    </dgm:pt>
    <dgm:pt modelId="{915C624A-73FD-4839-94CD-6353A0D4493F}" type="pres">
      <dgm:prSet presAssocID="{6D75C667-EE49-445E-934C-D5B878F8ECFE}" presName="space" presStyleCnt="0"/>
      <dgm:spPr/>
    </dgm:pt>
    <dgm:pt modelId="{8230EB97-1BB6-409D-B564-D0005200DC12}" type="pres">
      <dgm:prSet presAssocID="{1357FEF7-D516-46A3-95B6-C2E052E734EE}" presName="composite" presStyleCnt="0"/>
      <dgm:spPr/>
    </dgm:pt>
    <dgm:pt modelId="{F4B1656A-0ECD-4094-B702-ADDC05A7DFEF}" type="pres">
      <dgm:prSet presAssocID="{1357FEF7-D516-46A3-95B6-C2E052E734EE}" presName="LShape" presStyleLbl="alignNode1" presStyleIdx="8" presStyleCnt="9"/>
      <dgm:spPr/>
    </dgm:pt>
    <dgm:pt modelId="{2328202D-22EA-4FF8-BC9D-22AADF626F41}" type="pres">
      <dgm:prSet presAssocID="{1357FEF7-D516-46A3-95B6-C2E052E734E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5F9670B-3430-4A10-BE7A-247DF6549140}" srcId="{3C40F5D1-A305-40AA-A01F-0A410759672A}" destId="{392FC2DD-C567-4D88-ABE9-DDC72ADC259F}" srcOrd="0" destOrd="0" parTransId="{5078AA10-7434-4144-B682-297732E3167C}" sibTransId="{FD4E5CC6-FCCD-4DDD-AF97-1448B72C0AF4}"/>
    <dgm:cxn modelId="{02795E18-BCB5-43C1-8522-A1726C5401E4}" srcId="{3C40F5D1-A305-40AA-A01F-0A410759672A}" destId="{5519271A-6C97-4BDB-9CBF-AF60D70F3CD1}" srcOrd="2" destOrd="0" parTransId="{3B71A5EB-1E29-4B2F-8CB5-476D9185DDFB}" sibTransId="{03F64671-75FB-4B73-A436-008BE19E3F7C}"/>
    <dgm:cxn modelId="{353BAE2D-54D6-4CC8-B15D-DBF6FE68E07D}" type="presOf" srcId="{1357FEF7-D516-46A3-95B6-C2E052E734EE}" destId="{2328202D-22EA-4FF8-BC9D-22AADF626F41}" srcOrd="0" destOrd="0" presId="urn:microsoft.com/office/officeart/2009/3/layout/StepUpProcess"/>
    <dgm:cxn modelId="{BF4B442E-96CB-43F4-881A-B24A8CD2C184}" srcId="{8842B151-F7BB-42B2-B67B-89502FA84D40}" destId="{E58AC183-0512-42D4-B428-EEB1C4A74234}" srcOrd="1" destOrd="0" parTransId="{D77C5B2F-1AAF-4B1C-9F80-3F6B37FE1526}" sibTransId="{A85B9748-2E7F-47CC-BEC8-77B7DC1B6E0A}"/>
    <dgm:cxn modelId="{A23CE930-D66C-4C0B-BB64-7D7A8F05D438}" type="presOf" srcId="{FF758E1B-50BB-4A93-AF21-CE1B6EB253FE}" destId="{967C0CAC-DD19-4FCA-8ACF-16940D2F4609}" srcOrd="0" destOrd="5" presId="urn:microsoft.com/office/officeart/2009/3/layout/StepUpProcess"/>
    <dgm:cxn modelId="{D0435F5D-73D4-41DA-8E8C-74FBDF08278D}" type="presOf" srcId="{925CB1D1-0D9A-4B79-89FD-80295CAF8D06}" destId="{2328202D-22EA-4FF8-BC9D-22AADF626F41}" srcOrd="0" destOrd="2" presId="urn:microsoft.com/office/officeart/2009/3/layout/StepUpProcess"/>
    <dgm:cxn modelId="{A73B6C5E-194E-43DE-8FCD-CDC4571CF7EF}" type="presOf" srcId="{5C2E0422-1C87-462F-958B-DFE2A9EFC91A}" destId="{6D8BCC12-C8AD-4C20-8192-7171A7EAD79C}" srcOrd="0" destOrd="2" presId="urn:microsoft.com/office/officeart/2009/3/layout/StepUpProcess"/>
    <dgm:cxn modelId="{8BF6C563-6F57-4EFA-9ED0-0EA346359A0D}" srcId="{1357FEF7-D516-46A3-95B6-C2E052E734EE}" destId="{B8E73C0A-9A05-4871-B81C-16264620BE40}" srcOrd="0" destOrd="0" parTransId="{0591E032-0C11-4898-B1FD-0DD538C3CE0C}" sibTransId="{85C64B3E-A272-4593-BF75-F63F3D031C0B}"/>
    <dgm:cxn modelId="{8167C046-91DD-47E1-9B2D-9D65AB5C8EA0}" type="presOf" srcId="{B8E73C0A-9A05-4871-B81C-16264620BE40}" destId="{2328202D-22EA-4FF8-BC9D-22AADF626F41}" srcOrd="0" destOrd="1" presId="urn:microsoft.com/office/officeart/2009/3/layout/StepUpProcess"/>
    <dgm:cxn modelId="{F9EF8450-BCBB-4970-B11F-5C16AA8434AC}" srcId="{1357FEF7-D516-46A3-95B6-C2E052E734EE}" destId="{925CB1D1-0D9A-4B79-89FD-80295CAF8D06}" srcOrd="1" destOrd="0" parTransId="{7BFC97BB-96B8-4E01-91C6-9E231E0EE4A5}" sibTransId="{49294ED0-F5DD-4418-89E5-B53FEF2E8BA6}"/>
    <dgm:cxn modelId="{6D3EEB50-30B8-4472-A1B8-B09F6982668A}" type="presOf" srcId="{1AB79357-AF18-4574-A120-32AE20C30142}" destId="{967C0CAC-DD19-4FCA-8ACF-16940D2F4609}" srcOrd="0" destOrd="2" presId="urn:microsoft.com/office/officeart/2009/3/layout/StepUpProcess"/>
    <dgm:cxn modelId="{C0407D55-620F-465F-B821-189FB921EE44}" type="presOf" srcId="{3C40F5D1-A305-40AA-A01F-0A410759672A}" destId="{967C0CAC-DD19-4FCA-8ACF-16940D2F4609}" srcOrd="0" destOrd="0" presId="urn:microsoft.com/office/officeart/2009/3/layout/StepUpProcess"/>
    <dgm:cxn modelId="{98D0547F-102A-4E11-BD31-EC638A4CDDBE}" srcId="{8842B151-F7BB-42B2-B67B-89502FA84D40}" destId="{1357FEF7-D516-46A3-95B6-C2E052E734EE}" srcOrd="4" destOrd="0" parTransId="{D4CD137E-70B5-4F1B-B895-0C0CC83A4898}" sibTransId="{D9D3AB90-07DF-490F-AA3C-8A1DC9FD1876}"/>
    <dgm:cxn modelId="{4D968481-BC97-4A64-821C-3D19FA4B7E48}" srcId="{E58AC183-0512-42D4-B428-EEB1C4A74234}" destId="{EDD8FE2E-588B-46BC-B46B-966FC0DFCD46}" srcOrd="0" destOrd="0" parTransId="{D4CC090C-E16D-4752-AE55-0AD5AD3AD064}" sibTransId="{F2155022-C224-4C3F-8899-51A6E2A39D61}"/>
    <dgm:cxn modelId="{26BC2084-4829-4FC3-AEC5-0B32BD17B573}" srcId="{6BB1C18F-9AE3-4B20-A5E3-6C71973D3A25}" destId="{334DC489-E215-4C27-905E-32A099EEF98E}" srcOrd="0" destOrd="0" parTransId="{8A4AF235-A15B-4EC7-A12A-E04E9C3D1F5A}" sibTransId="{D18711FD-7324-4318-B3A2-07086DB56FA1}"/>
    <dgm:cxn modelId="{748C2384-D019-4A66-B42D-EF63DB5C4F85}" type="presOf" srcId="{542D2E3C-EAD8-4E52-918B-7F8522B307D9}" destId="{C0F20CCF-F90B-4B93-B7B5-0FF7F3B43595}" srcOrd="0" destOrd="2" presId="urn:microsoft.com/office/officeart/2009/3/layout/StepUpProcess"/>
    <dgm:cxn modelId="{8E5B5D89-5343-42E3-B7D2-386677844C06}" srcId="{6BB1C18F-9AE3-4B20-A5E3-6C71973D3A25}" destId="{542D2E3C-EAD8-4E52-918B-7F8522B307D9}" srcOrd="1" destOrd="0" parTransId="{B01A0570-F199-4425-8A40-B2C1ECCAA790}" sibTransId="{6EB00B99-F9B9-4DE3-8B29-E464D7F75FF2}"/>
    <dgm:cxn modelId="{7974808A-1672-4611-AAD7-024E28633FDC}" type="presOf" srcId="{8842B151-F7BB-42B2-B67B-89502FA84D40}" destId="{AA50D1A4-9476-481D-9F5F-35B7A612F4F1}" srcOrd="0" destOrd="0" presId="urn:microsoft.com/office/officeart/2009/3/layout/StepUpProcess"/>
    <dgm:cxn modelId="{B6014894-9DF3-4F7C-8038-702057DE340A}" srcId="{B5613BEE-0FFD-4ED2-B3BD-BF02E514B735}" destId="{BE6F073B-E5D5-4842-AED1-C982D81D9B8C}" srcOrd="0" destOrd="0" parTransId="{8E685998-68CF-4AAF-AE47-7FFC46030154}" sibTransId="{0F068202-D201-43CD-96AF-539E50FE0C8B}"/>
    <dgm:cxn modelId="{7B7F2E96-5E5C-422B-A286-B3816DD498DE}" type="presOf" srcId="{EDD8FE2E-588B-46BC-B46B-966FC0DFCD46}" destId="{6D8BCC12-C8AD-4C20-8192-7171A7EAD79C}" srcOrd="0" destOrd="1" presId="urn:microsoft.com/office/officeart/2009/3/layout/StepUpProcess"/>
    <dgm:cxn modelId="{FCF0BD9B-75BD-49EE-AA05-099B2A656FBE}" type="presOf" srcId="{BE6F073B-E5D5-4842-AED1-C982D81D9B8C}" destId="{1DC73BE2-510C-4C1B-93B3-70C6705C4DFB}" srcOrd="0" destOrd="1" presId="urn:microsoft.com/office/officeart/2009/3/layout/StepUpProcess"/>
    <dgm:cxn modelId="{1E4B349F-1B6B-4A3A-A155-6DFB4B498317}" srcId="{E58AC183-0512-42D4-B428-EEB1C4A74234}" destId="{5C2E0422-1C87-462F-958B-DFE2A9EFC91A}" srcOrd="1" destOrd="0" parTransId="{2BE9EFEE-1F7F-47A0-AC27-6C9A4CC088DF}" sibTransId="{10903181-7DDF-4CD8-9DDE-9214646A2694}"/>
    <dgm:cxn modelId="{01AA4BA0-25EB-497F-9AFA-D2E4F29BF374}" type="presOf" srcId="{5519271A-6C97-4BDB-9CBF-AF60D70F3CD1}" destId="{967C0CAC-DD19-4FCA-8ACF-16940D2F4609}" srcOrd="0" destOrd="3" presId="urn:microsoft.com/office/officeart/2009/3/layout/StepUpProcess"/>
    <dgm:cxn modelId="{9A0648A9-CCAC-4CE7-8DED-6B5FE53B1515}" type="presOf" srcId="{392FC2DD-C567-4D88-ABE9-DDC72ADC259F}" destId="{967C0CAC-DD19-4FCA-8ACF-16940D2F4609}" srcOrd="0" destOrd="1" presId="urn:microsoft.com/office/officeart/2009/3/layout/StepUpProcess"/>
    <dgm:cxn modelId="{5B64BCB9-0D2C-44AB-AEAB-394F123938D6}" srcId="{3C40F5D1-A305-40AA-A01F-0A410759672A}" destId="{B7D8673E-4FD7-4761-B50C-15E578A63AAF}" srcOrd="3" destOrd="0" parTransId="{280BCAF3-BF47-48D6-A953-3B95BE4ED04F}" sibTransId="{39B2CABD-8B24-4D6B-BD72-B9F1F3036658}"/>
    <dgm:cxn modelId="{779FFCC2-0F69-4799-9003-BBC153C747C7}" srcId="{3C40F5D1-A305-40AA-A01F-0A410759672A}" destId="{1AB79357-AF18-4574-A120-32AE20C30142}" srcOrd="1" destOrd="0" parTransId="{DD4ADFB8-2D4D-4AAC-A43D-9188FFD25A07}" sibTransId="{73587CF6-9FFF-4DF5-9002-F6F7E0456CF4}"/>
    <dgm:cxn modelId="{FBB75DD8-505A-4ED9-85A3-A81FA246344A}" srcId="{8842B151-F7BB-42B2-B67B-89502FA84D40}" destId="{B5613BEE-0FFD-4ED2-B3BD-BF02E514B735}" srcOrd="0" destOrd="0" parTransId="{1B80A5FC-3571-4135-9A41-597F6CFBB498}" sibTransId="{3617C1F9-59A9-4843-853D-A9BA6E49AF6D}"/>
    <dgm:cxn modelId="{2A8557DA-EBFD-48F6-9489-76CE4F2F5907}" type="presOf" srcId="{E58AC183-0512-42D4-B428-EEB1C4A74234}" destId="{6D8BCC12-C8AD-4C20-8192-7171A7EAD79C}" srcOrd="0" destOrd="0" presId="urn:microsoft.com/office/officeart/2009/3/layout/StepUpProcess"/>
    <dgm:cxn modelId="{0E7250E2-F671-4B12-88F7-7238E4FA257B}" type="presOf" srcId="{B7D8673E-4FD7-4761-B50C-15E578A63AAF}" destId="{967C0CAC-DD19-4FCA-8ACF-16940D2F4609}" srcOrd="0" destOrd="4" presId="urn:microsoft.com/office/officeart/2009/3/layout/StepUpProcess"/>
    <dgm:cxn modelId="{A24FB8E9-9CBE-4BD5-9B2B-E48D2D8FC2D0}" type="presOf" srcId="{334DC489-E215-4C27-905E-32A099EEF98E}" destId="{C0F20CCF-F90B-4B93-B7B5-0FF7F3B43595}" srcOrd="0" destOrd="1" presId="urn:microsoft.com/office/officeart/2009/3/layout/StepUpProcess"/>
    <dgm:cxn modelId="{DA36EFF3-F840-449E-BDBA-42211C47A357}" srcId="{3C40F5D1-A305-40AA-A01F-0A410759672A}" destId="{FF758E1B-50BB-4A93-AF21-CE1B6EB253FE}" srcOrd="4" destOrd="0" parTransId="{34DE737A-4657-460F-ACD9-BF59F1AD1400}" sibTransId="{ED127DD4-AF3D-4718-9257-9E528CEED7E4}"/>
    <dgm:cxn modelId="{05D332F6-F929-4633-BFD3-95D0365053FC}" srcId="{1357FEF7-D516-46A3-95B6-C2E052E734EE}" destId="{718ED070-909E-45C4-B585-CBFF3F9EE403}" srcOrd="2" destOrd="0" parTransId="{9C0F4F1E-EC86-44A7-B629-66C279FCAEBC}" sibTransId="{B4A993EA-2D02-48B6-A628-636952CB565C}"/>
    <dgm:cxn modelId="{8548C4F6-CE98-4B0A-8C8F-2331F8CADF95}" type="presOf" srcId="{718ED070-909E-45C4-B585-CBFF3F9EE403}" destId="{2328202D-22EA-4FF8-BC9D-22AADF626F41}" srcOrd="0" destOrd="3" presId="urn:microsoft.com/office/officeart/2009/3/layout/StepUpProcess"/>
    <dgm:cxn modelId="{8A0F05F8-01DB-4DC4-BD30-A5DFDEADAF81}" srcId="{8842B151-F7BB-42B2-B67B-89502FA84D40}" destId="{3C40F5D1-A305-40AA-A01F-0A410759672A}" srcOrd="3" destOrd="0" parTransId="{531F3B9F-D720-470A-8ECA-BD4C24701D91}" sibTransId="{6D75C667-EE49-445E-934C-D5B878F8ECFE}"/>
    <dgm:cxn modelId="{326840F9-6297-462E-A20C-C5137878BA4C}" srcId="{8842B151-F7BB-42B2-B67B-89502FA84D40}" destId="{6BB1C18F-9AE3-4B20-A5E3-6C71973D3A25}" srcOrd="2" destOrd="0" parTransId="{52A26A78-DFBD-4082-8105-AAB28BFADA27}" sibTransId="{8BFF005F-3160-4C1D-87CF-F2E22AF58F3C}"/>
    <dgm:cxn modelId="{6E111AFE-6517-49B3-A182-CCDE895E9D83}" type="presOf" srcId="{6BB1C18F-9AE3-4B20-A5E3-6C71973D3A25}" destId="{C0F20CCF-F90B-4B93-B7B5-0FF7F3B43595}" srcOrd="0" destOrd="0" presId="urn:microsoft.com/office/officeart/2009/3/layout/StepUpProcess"/>
    <dgm:cxn modelId="{9EBCA5FF-F7AE-472B-874C-C468CDC27013}" type="presOf" srcId="{B5613BEE-0FFD-4ED2-B3BD-BF02E514B735}" destId="{1DC73BE2-510C-4C1B-93B3-70C6705C4DFB}" srcOrd="0" destOrd="0" presId="urn:microsoft.com/office/officeart/2009/3/layout/StepUpProcess"/>
    <dgm:cxn modelId="{5530871D-E85A-48BF-A3D5-A58387DA8075}" type="presParOf" srcId="{AA50D1A4-9476-481D-9F5F-35B7A612F4F1}" destId="{CC18D5C4-7742-43B7-84FF-AA59141950E2}" srcOrd="0" destOrd="0" presId="urn:microsoft.com/office/officeart/2009/3/layout/StepUpProcess"/>
    <dgm:cxn modelId="{C60F917D-CC42-44E3-BA7C-ECBF09D9113E}" type="presParOf" srcId="{CC18D5C4-7742-43B7-84FF-AA59141950E2}" destId="{E88743FC-DC5D-4687-B4F0-94A5CC6454B6}" srcOrd="0" destOrd="0" presId="urn:microsoft.com/office/officeart/2009/3/layout/StepUpProcess"/>
    <dgm:cxn modelId="{81ECD146-FF9C-402A-8BC3-7825CAB7DFB3}" type="presParOf" srcId="{CC18D5C4-7742-43B7-84FF-AA59141950E2}" destId="{1DC73BE2-510C-4C1B-93B3-70C6705C4DFB}" srcOrd="1" destOrd="0" presId="urn:microsoft.com/office/officeart/2009/3/layout/StepUpProcess"/>
    <dgm:cxn modelId="{FB823B00-A48C-4CD1-8617-C34DC7FC0743}" type="presParOf" srcId="{CC18D5C4-7742-43B7-84FF-AA59141950E2}" destId="{A6D45711-3A49-4387-82B2-7F19C4C9FA70}" srcOrd="2" destOrd="0" presId="urn:microsoft.com/office/officeart/2009/3/layout/StepUpProcess"/>
    <dgm:cxn modelId="{DC3E9ACE-0CDF-4421-B74C-F2BED8B0ED62}" type="presParOf" srcId="{AA50D1A4-9476-481D-9F5F-35B7A612F4F1}" destId="{076853FD-04EA-4A78-A1AC-01299E06BE7E}" srcOrd="1" destOrd="0" presId="urn:microsoft.com/office/officeart/2009/3/layout/StepUpProcess"/>
    <dgm:cxn modelId="{8B476789-CFF7-49C0-ABD2-E8E1F51712DB}" type="presParOf" srcId="{076853FD-04EA-4A78-A1AC-01299E06BE7E}" destId="{A6E92218-A958-42E9-AB3E-13BCA76B109F}" srcOrd="0" destOrd="0" presId="urn:microsoft.com/office/officeart/2009/3/layout/StepUpProcess"/>
    <dgm:cxn modelId="{FE64604A-A391-4320-82C5-F093B0FD3416}" type="presParOf" srcId="{AA50D1A4-9476-481D-9F5F-35B7A612F4F1}" destId="{DAE52F97-9D0B-4C7F-9B3D-8D15CA9EB1A4}" srcOrd="2" destOrd="0" presId="urn:microsoft.com/office/officeart/2009/3/layout/StepUpProcess"/>
    <dgm:cxn modelId="{D6BD4BB3-057E-4FEF-81F0-422D3AC5AA57}" type="presParOf" srcId="{DAE52F97-9D0B-4C7F-9B3D-8D15CA9EB1A4}" destId="{8A2960E3-59D1-4B5C-8DA8-097BE75DC65D}" srcOrd="0" destOrd="0" presId="urn:microsoft.com/office/officeart/2009/3/layout/StepUpProcess"/>
    <dgm:cxn modelId="{233E0A6D-1FA2-4BA5-A130-564651BE8693}" type="presParOf" srcId="{DAE52F97-9D0B-4C7F-9B3D-8D15CA9EB1A4}" destId="{6D8BCC12-C8AD-4C20-8192-7171A7EAD79C}" srcOrd="1" destOrd="0" presId="urn:microsoft.com/office/officeart/2009/3/layout/StepUpProcess"/>
    <dgm:cxn modelId="{80D8EF21-B436-46E2-A151-D60F65D20C47}" type="presParOf" srcId="{DAE52F97-9D0B-4C7F-9B3D-8D15CA9EB1A4}" destId="{3262C604-A51C-4C8C-862D-D1E784E04D2D}" srcOrd="2" destOrd="0" presId="urn:microsoft.com/office/officeart/2009/3/layout/StepUpProcess"/>
    <dgm:cxn modelId="{1CAE0DCF-FA96-4288-B582-5302EF29F8F0}" type="presParOf" srcId="{AA50D1A4-9476-481D-9F5F-35B7A612F4F1}" destId="{B73EEFB4-BC5B-459A-A89A-2701F630F940}" srcOrd="3" destOrd="0" presId="urn:microsoft.com/office/officeart/2009/3/layout/StepUpProcess"/>
    <dgm:cxn modelId="{1CD6EA02-03BD-4CBF-B957-CDAB64F98D98}" type="presParOf" srcId="{B73EEFB4-BC5B-459A-A89A-2701F630F940}" destId="{7A2C52AE-7E7C-4CB8-A12B-951754D1E02E}" srcOrd="0" destOrd="0" presId="urn:microsoft.com/office/officeart/2009/3/layout/StepUpProcess"/>
    <dgm:cxn modelId="{914D22CF-0B54-4E25-8E6A-D3606A720B60}" type="presParOf" srcId="{AA50D1A4-9476-481D-9F5F-35B7A612F4F1}" destId="{FBC3396B-358D-4539-B6C4-2647927FC8CB}" srcOrd="4" destOrd="0" presId="urn:microsoft.com/office/officeart/2009/3/layout/StepUpProcess"/>
    <dgm:cxn modelId="{8A4257D7-4A01-4ABF-8EFC-CE50999EFFD6}" type="presParOf" srcId="{FBC3396B-358D-4539-B6C4-2647927FC8CB}" destId="{0DC6C8BA-4ADB-4C69-B7B9-2EC30883F3BE}" srcOrd="0" destOrd="0" presId="urn:microsoft.com/office/officeart/2009/3/layout/StepUpProcess"/>
    <dgm:cxn modelId="{026CACA3-5D22-46CD-96E3-50B212F7B9EA}" type="presParOf" srcId="{FBC3396B-358D-4539-B6C4-2647927FC8CB}" destId="{C0F20CCF-F90B-4B93-B7B5-0FF7F3B43595}" srcOrd="1" destOrd="0" presId="urn:microsoft.com/office/officeart/2009/3/layout/StepUpProcess"/>
    <dgm:cxn modelId="{4EDB53E7-A492-42E6-88E5-825BA9E77F45}" type="presParOf" srcId="{FBC3396B-358D-4539-B6C4-2647927FC8CB}" destId="{418CE22F-1437-4C87-A329-4CD2201B254B}" srcOrd="2" destOrd="0" presId="urn:microsoft.com/office/officeart/2009/3/layout/StepUpProcess"/>
    <dgm:cxn modelId="{BEB85C4B-19B3-4F2C-BA34-25A46D77C11B}" type="presParOf" srcId="{AA50D1A4-9476-481D-9F5F-35B7A612F4F1}" destId="{09C23DBF-0823-42F3-943E-3102B4D2E429}" srcOrd="5" destOrd="0" presId="urn:microsoft.com/office/officeart/2009/3/layout/StepUpProcess"/>
    <dgm:cxn modelId="{BCE4C8DC-371F-42EE-8B9D-5A456FD469B6}" type="presParOf" srcId="{09C23DBF-0823-42F3-943E-3102B4D2E429}" destId="{B3C0F884-7B15-4978-90A4-E04C8EB51325}" srcOrd="0" destOrd="0" presId="urn:microsoft.com/office/officeart/2009/3/layout/StepUpProcess"/>
    <dgm:cxn modelId="{E028E88B-B4A1-4C58-B24A-D835F02A61FA}" type="presParOf" srcId="{AA50D1A4-9476-481D-9F5F-35B7A612F4F1}" destId="{9C9039A4-42BB-4637-879D-C3C5C2E5C24B}" srcOrd="6" destOrd="0" presId="urn:microsoft.com/office/officeart/2009/3/layout/StepUpProcess"/>
    <dgm:cxn modelId="{EFF0E2D6-74F8-464F-826F-AA2C0A0C25D9}" type="presParOf" srcId="{9C9039A4-42BB-4637-879D-C3C5C2E5C24B}" destId="{4CF5964F-7135-4BD4-A940-1F1427B05DC9}" srcOrd="0" destOrd="0" presId="urn:microsoft.com/office/officeart/2009/3/layout/StepUpProcess"/>
    <dgm:cxn modelId="{FA97C282-842E-45D4-BCCF-15314502E590}" type="presParOf" srcId="{9C9039A4-42BB-4637-879D-C3C5C2E5C24B}" destId="{967C0CAC-DD19-4FCA-8ACF-16940D2F4609}" srcOrd="1" destOrd="0" presId="urn:microsoft.com/office/officeart/2009/3/layout/StepUpProcess"/>
    <dgm:cxn modelId="{C07E5394-1351-4413-93F7-6BA26651097B}" type="presParOf" srcId="{9C9039A4-42BB-4637-879D-C3C5C2E5C24B}" destId="{0BF47770-E551-4F95-9263-E41DC5C6D9DE}" srcOrd="2" destOrd="0" presId="urn:microsoft.com/office/officeart/2009/3/layout/StepUpProcess"/>
    <dgm:cxn modelId="{1B28B378-CE3F-4672-A0C1-3BFEF668188D}" type="presParOf" srcId="{AA50D1A4-9476-481D-9F5F-35B7A612F4F1}" destId="{15526C2C-ED80-4E0B-9BED-7E7E63B85949}" srcOrd="7" destOrd="0" presId="urn:microsoft.com/office/officeart/2009/3/layout/StepUpProcess"/>
    <dgm:cxn modelId="{1B6D283B-1B00-48B5-9957-D360BACF020E}" type="presParOf" srcId="{15526C2C-ED80-4E0B-9BED-7E7E63B85949}" destId="{915C624A-73FD-4839-94CD-6353A0D4493F}" srcOrd="0" destOrd="0" presId="urn:microsoft.com/office/officeart/2009/3/layout/StepUpProcess"/>
    <dgm:cxn modelId="{860EC4E5-F77E-4244-B761-7F07B0066C16}" type="presParOf" srcId="{AA50D1A4-9476-481D-9F5F-35B7A612F4F1}" destId="{8230EB97-1BB6-409D-B564-D0005200DC12}" srcOrd="8" destOrd="0" presId="urn:microsoft.com/office/officeart/2009/3/layout/StepUpProcess"/>
    <dgm:cxn modelId="{DB38A25F-3972-432D-95BF-06F290FDDDD4}" type="presParOf" srcId="{8230EB97-1BB6-409D-B564-D0005200DC12}" destId="{F4B1656A-0ECD-4094-B702-ADDC05A7DFEF}" srcOrd="0" destOrd="0" presId="urn:microsoft.com/office/officeart/2009/3/layout/StepUpProcess"/>
    <dgm:cxn modelId="{95C8D7DE-CA0C-4C17-B788-C1A79B0FB6D3}" type="presParOf" srcId="{8230EB97-1BB6-409D-B564-D0005200DC12}" destId="{2328202D-22EA-4FF8-BC9D-22AADF626F4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42B151-F7BB-42B2-B67B-89502FA84D40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613BEE-0FFD-4ED2-B3BD-BF02E514B735}">
      <dgm:prSet phldrT="[Text]" custT="1"/>
      <dgm:spPr/>
      <dgm:t>
        <a:bodyPr/>
        <a:lstStyle/>
        <a:p>
          <a:r>
            <a:rPr lang="en-US" sz="1200" b="1" dirty="0"/>
            <a:t>6. Create a Content Mix:</a:t>
          </a:r>
          <a:endParaRPr lang="en-US" sz="1200" dirty="0"/>
        </a:p>
      </dgm:t>
    </dgm:pt>
    <dgm:pt modelId="{1B80A5FC-3571-4135-9A41-597F6CFBB498}" type="parTrans" cxnId="{FBB75DD8-505A-4ED9-85A3-A81FA246344A}">
      <dgm:prSet/>
      <dgm:spPr/>
      <dgm:t>
        <a:bodyPr/>
        <a:lstStyle/>
        <a:p>
          <a:endParaRPr lang="en-US" sz="1200"/>
        </a:p>
      </dgm:t>
    </dgm:pt>
    <dgm:pt modelId="{3617C1F9-59A9-4843-853D-A9BA6E49AF6D}" type="sibTrans" cxnId="{FBB75DD8-505A-4ED9-85A3-A81FA246344A}">
      <dgm:prSet/>
      <dgm:spPr/>
      <dgm:t>
        <a:bodyPr/>
        <a:lstStyle/>
        <a:p>
          <a:endParaRPr lang="en-US" sz="1200"/>
        </a:p>
      </dgm:t>
    </dgm:pt>
    <dgm:pt modelId="{E58AC183-0512-42D4-B428-EEB1C4A74234}">
      <dgm:prSet custT="1"/>
      <dgm:spPr/>
      <dgm:t>
        <a:bodyPr/>
        <a:lstStyle/>
        <a:p>
          <a:r>
            <a:rPr lang="en-US" sz="1400" b="1" dirty="0"/>
            <a:t>7. Schedule Content:</a:t>
          </a:r>
          <a:endParaRPr lang="en-US" sz="1400" dirty="0"/>
        </a:p>
      </dgm:t>
    </dgm:pt>
    <dgm:pt modelId="{A85B9748-2E7F-47CC-BEC8-77B7DC1B6E0A}" type="sibTrans" cxnId="{BF4B442E-96CB-43F4-881A-B24A8CD2C184}">
      <dgm:prSet/>
      <dgm:spPr/>
      <dgm:t>
        <a:bodyPr/>
        <a:lstStyle/>
        <a:p>
          <a:endParaRPr lang="en-US" sz="1200"/>
        </a:p>
      </dgm:t>
    </dgm:pt>
    <dgm:pt modelId="{D77C5B2F-1AAF-4B1C-9F80-3F6B37FE1526}" type="parTrans" cxnId="{BF4B442E-96CB-43F4-881A-B24A8CD2C184}">
      <dgm:prSet/>
      <dgm:spPr/>
      <dgm:t>
        <a:bodyPr/>
        <a:lstStyle/>
        <a:p>
          <a:endParaRPr lang="en-US" sz="1200"/>
        </a:p>
      </dgm:t>
    </dgm:pt>
    <dgm:pt modelId="{6BB1C18F-9AE3-4B20-A5E3-6C71973D3A25}">
      <dgm:prSet custT="1"/>
      <dgm:spPr/>
      <dgm:t>
        <a:bodyPr/>
        <a:lstStyle/>
        <a:p>
          <a:r>
            <a:rPr lang="en-US" sz="1400" b="1" dirty="0"/>
            <a:t>8. Create a Content Calendar Template:</a:t>
          </a:r>
          <a:endParaRPr lang="en-US" sz="1400" dirty="0"/>
        </a:p>
      </dgm:t>
    </dgm:pt>
    <dgm:pt modelId="{52A26A78-DFBD-4082-8105-AAB28BFADA27}" type="parTrans" cxnId="{326840F9-6297-462E-A20C-C5137878BA4C}">
      <dgm:prSet/>
      <dgm:spPr/>
      <dgm:t>
        <a:bodyPr/>
        <a:lstStyle/>
        <a:p>
          <a:endParaRPr lang="en-US" sz="1200"/>
        </a:p>
      </dgm:t>
    </dgm:pt>
    <dgm:pt modelId="{8BFF005F-3160-4C1D-87CF-F2E22AF58F3C}" type="sibTrans" cxnId="{326840F9-6297-462E-A20C-C5137878BA4C}">
      <dgm:prSet/>
      <dgm:spPr/>
      <dgm:t>
        <a:bodyPr/>
        <a:lstStyle/>
        <a:p>
          <a:endParaRPr lang="en-US" sz="1200"/>
        </a:p>
      </dgm:t>
    </dgm:pt>
    <dgm:pt modelId="{542D2E3C-EAD8-4E52-918B-7F8522B307D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200" dirty="0"/>
        </a:p>
      </dgm:t>
    </dgm:pt>
    <dgm:pt modelId="{B01A0570-F199-4425-8A40-B2C1ECCAA790}" type="parTrans" cxnId="{8E5B5D89-5343-42E3-B7D2-386677844C06}">
      <dgm:prSet/>
      <dgm:spPr/>
      <dgm:t>
        <a:bodyPr/>
        <a:lstStyle/>
        <a:p>
          <a:endParaRPr lang="en-US" sz="1200"/>
        </a:p>
      </dgm:t>
    </dgm:pt>
    <dgm:pt modelId="{6EB00B99-F9B9-4DE3-8B29-E464D7F75FF2}" type="sibTrans" cxnId="{8E5B5D89-5343-42E3-B7D2-386677844C06}">
      <dgm:prSet/>
      <dgm:spPr/>
      <dgm:t>
        <a:bodyPr/>
        <a:lstStyle/>
        <a:p>
          <a:endParaRPr lang="en-US" sz="1200"/>
        </a:p>
      </dgm:t>
    </dgm:pt>
    <dgm:pt modelId="{3C40F5D1-A305-40AA-A01F-0A410759672A}">
      <dgm:prSet custT="1"/>
      <dgm:spPr/>
      <dgm:t>
        <a:bodyPr/>
        <a:lstStyle/>
        <a:p>
          <a:r>
            <a:rPr lang="en-US" sz="1400" b="1" dirty="0"/>
            <a:t>9. Fill in Your Calendar:</a:t>
          </a:r>
          <a:endParaRPr lang="en-US" sz="1400" dirty="0"/>
        </a:p>
      </dgm:t>
    </dgm:pt>
    <dgm:pt modelId="{531F3B9F-D720-470A-8ECA-BD4C24701D91}" type="parTrans" cxnId="{8A0F05F8-01DB-4DC4-BD30-A5DFDEADAF81}">
      <dgm:prSet/>
      <dgm:spPr/>
      <dgm:t>
        <a:bodyPr/>
        <a:lstStyle/>
        <a:p>
          <a:endParaRPr lang="en-US" sz="1200"/>
        </a:p>
      </dgm:t>
    </dgm:pt>
    <dgm:pt modelId="{6D75C667-EE49-445E-934C-D5B878F8ECFE}" type="sibTrans" cxnId="{8A0F05F8-01DB-4DC4-BD30-A5DFDEADAF81}">
      <dgm:prSet/>
      <dgm:spPr/>
      <dgm:t>
        <a:bodyPr/>
        <a:lstStyle/>
        <a:p>
          <a:endParaRPr lang="en-US" sz="1200"/>
        </a:p>
      </dgm:t>
    </dgm:pt>
    <dgm:pt modelId="{1357FEF7-D516-46A3-95B6-C2E052E734EE}">
      <dgm:prSet custT="1"/>
      <dgm:spPr/>
      <dgm:t>
        <a:bodyPr/>
        <a:lstStyle/>
        <a:p>
          <a:r>
            <a:rPr lang="en-US" sz="1400" b="1" dirty="0"/>
            <a:t>10. Review and Adjust:</a:t>
          </a:r>
          <a:endParaRPr lang="fr-FR" sz="1400" dirty="0"/>
        </a:p>
      </dgm:t>
    </dgm:pt>
    <dgm:pt modelId="{D4CD137E-70B5-4F1B-B895-0C0CC83A4898}" type="parTrans" cxnId="{98D0547F-102A-4E11-BD31-EC638A4CDDBE}">
      <dgm:prSet/>
      <dgm:spPr/>
      <dgm:t>
        <a:bodyPr/>
        <a:lstStyle/>
        <a:p>
          <a:endParaRPr lang="en-US" sz="1200"/>
        </a:p>
      </dgm:t>
    </dgm:pt>
    <dgm:pt modelId="{D9D3AB90-07DF-490F-AA3C-8A1DC9FD1876}" type="sibTrans" cxnId="{98D0547F-102A-4E11-BD31-EC638A4CDDBE}">
      <dgm:prSet/>
      <dgm:spPr/>
      <dgm:t>
        <a:bodyPr/>
        <a:lstStyle/>
        <a:p>
          <a:endParaRPr lang="en-US" sz="1200"/>
        </a:p>
      </dgm:t>
    </dgm:pt>
    <dgm:pt modelId="{DFF4C0A7-690B-4D28-9244-B9314734ACB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/>
            <a:t>Educational:</a:t>
          </a:r>
          <a:r>
            <a:rPr lang="en-US" sz="1100" dirty="0"/>
            <a:t> How-to, tutorials, industry news.</a:t>
          </a:r>
        </a:p>
      </dgm:t>
    </dgm:pt>
    <dgm:pt modelId="{FE53AAE3-C2B4-47B6-B730-9E2FC10A42D0}" type="parTrans" cxnId="{E7AE7F13-9153-4042-9DF2-FE8360A7A229}">
      <dgm:prSet/>
      <dgm:spPr/>
      <dgm:t>
        <a:bodyPr/>
        <a:lstStyle/>
        <a:p>
          <a:endParaRPr lang="en-US"/>
        </a:p>
      </dgm:t>
    </dgm:pt>
    <dgm:pt modelId="{AB79178C-6A85-47F9-B023-6D8569741A92}" type="sibTrans" cxnId="{E7AE7F13-9153-4042-9DF2-FE8360A7A229}">
      <dgm:prSet/>
      <dgm:spPr/>
      <dgm:t>
        <a:bodyPr/>
        <a:lstStyle/>
        <a:p>
          <a:endParaRPr lang="en-US"/>
        </a:p>
      </dgm:t>
    </dgm:pt>
    <dgm:pt modelId="{A39EC674-665A-41D1-A17F-AD667F0BDB1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FR" sz="1100" b="1" dirty="0" err="1"/>
            <a:t>Inspirational</a:t>
          </a:r>
          <a:r>
            <a:rPr lang="fr-FR" sz="1100" b="1" dirty="0"/>
            <a:t>:</a:t>
          </a:r>
          <a:r>
            <a:rPr lang="fr-FR" sz="1100" dirty="0"/>
            <a:t> Quotes, succès stories, motivationnel content.</a:t>
          </a:r>
        </a:p>
      </dgm:t>
    </dgm:pt>
    <dgm:pt modelId="{A2E1F9A6-183F-4AB4-81F7-4CCAA605EF31}" type="parTrans" cxnId="{0405CD00-E87B-4C97-9BFE-7CC2C00C3611}">
      <dgm:prSet/>
      <dgm:spPr/>
      <dgm:t>
        <a:bodyPr/>
        <a:lstStyle/>
        <a:p>
          <a:endParaRPr lang="en-US"/>
        </a:p>
      </dgm:t>
    </dgm:pt>
    <dgm:pt modelId="{DB6D0106-D794-41AD-A3C1-4CFA2DDFD8C9}" type="sibTrans" cxnId="{0405CD00-E87B-4C97-9BFE-7CC2C00C3611}">
      <dgm:prSet/>
      <dgm:spPr/>
      <dgm:t>
        <a:bodyPr/>
        <a:lstStyle/>
        <a:p>
          <a:endParaRPr lang="en-US"/>
        </a:p>
      </dgm:t>
    </dgm:pt>
    <dgm:pt modelId="{7490C8CD-332D-4D31-A866-C26349B9581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/>
            <a:t>Promotional:</a:t>
          </a:r>
          <a:r>
            <a:rPr lang="en-US" sz="1100" dirty="0"/>
            <a:t> Product launches, discounts, sales.</a:t>
          </a:r>
        </a:p>
      </dgm:t>
    </dgm:pt>
    <dgm:pt modelId="{BEE8F424-5D9D-4F1C-A913-0B6F067C5913}" type="parTrans" cxnId="{B0BC74DD-B136-48FF-A191-8CD4324C2B7C}">
      <dgm:prSet/>
      <dgm:spPr/>
      <dgm:t>
        <a:bodyPr/>
        <a:lstStyle/>
        <a:p>
          <a:endParaRPr lang="en-US"/>
        </a:p>
      </dgm:t>
    </dgm:pt>
    <dgm:pt modelId="{2B4C5D54-C4AD-484A-BA7B-E6E7739A79DF}" type="sibTrans" cxnId="{B0BC74DD-B136-48FF-A191-8CD4324C2B7C}">
      <dgm:prSet/>
      <dgm:spPr/>
      <dgm:t>
        <a:bodyPr/>
        <a:lstStyle/>
        <a:p>
          <a:endParaRPr lang="en-US"/>
        </a:p>
      </dgm:t>
    </dgm:pt>
    <dgm:pt modelId="{C3673539-3D5C-4076-9867-D0626FBA0F1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/>
            <a:t>Engagement:</a:t>
          </a:r>
          <a:r>
            <a:rPr lang="en-US" sz="1100" dirty="0"/>
            <a:t> Polls, questions, user-generated content.</a:t>
          </a:r>
        </a:p>
      </dgm:t>
    </dgm:pt>
    <dgm:pt modelId="{7E5F31EA-EAD7-42E1-9B86-F637561DBA45}" type="parTrans" cxnId="{3C9D3DA1-3386-4D89-8B77-7F95082A799E}">
      <dgm:prSet/>
      <dgm:spPr/>
      <dgm:t>
        <a:bodyPr/>
        <a:lstStyle/>
        <a:p>
          <a:endParaRPr lang="en-US"/>
        </a:p>
      </dgm:t>
    </dgm:pt>
    <dgm:pt modelId="{75C3AA06-14C3-4924-91EA-A4114E3F7BC7}" type="sibTrans" cxnId="{3C9D3DA1-3386-4D89-8B77-7F95082A799E}">
      <dgm:prSet/>
      <dgm:spPr/>
      <dgm:t>
        <a:bodyPr/>
        <a:lstStyle/>
        <a:p>
          <a:endParaRPr lang="en-US"/>
        </a:p>
      </dgm:t>
    </dgm:pt>
    <dgm:pt modelId="{90C2CE0E-96FB-4401-A2E7-6293EF8F834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100" b="1" dirty="0"/>
            <a:t>Entertainment:</a:t>
          </a:r>
          <a:r>
            <a:rPr lang="en-US" sz="1100" dirty="0"/>
            <a:t> Memes, fun facts, behind-the-scenes.</a:t>
          </a:r>
        </a:p>
      </dgm:t>
    </dgm:pt>
    <dgm:pt modelId="{7C1F805A-44EA-4501-9233-311D8BF1415C}" type="parTrans" cxnId="{1BF1D0FE-5D28-4E35-9103-8DF6D807465F}">
      <dgm:prSet/>
      <dgm:spPr/>
      <dgm:t>
        <a:bodyPr/>
        <a:lstStyle/>
        <a:p>
          <a:endParaRPr lang="en-US"/>
        </a:p>
      </dgm:t>
    </dgm:pt>
    <dgm:pt modelId="{66D21A3E-EC6C-448B-A887-E9B6928B2701}" type="sibTrans" cxnId="{1BF1D0FE-5D28-4E35-9103-8DF6D807465F}">
      <dgm:prSet/>
      <dgm:spPr/>
      <dgm:t>
        <a:bodyPr/>
        <a:lstStyle/>
        <a:p>
          <a:endParaRPr lang="en-US"/>
        </a:p>
      </dgm:t>
    </dgm:pt>
    <dgm:pt modelId="{5A250C22-A7B0-49DC-839F-BD6867F30B9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Use tools like Hootsuite, Buffer, or Trello to organize and schedule posts.</a:t>
          </a:r>
        </a:p>
      </dgm:t>
    </dgm:pt>
    <dgm:pt modelId="{02B25F56-1AFF-425D-AA38-7DECEAEE432B}" type="parTrans" cxnId="{EA00B7A2-5AE0-4E12-ADE4-855161F4188B}">
      <dgm:prSet/>
      <dgm:spPr/>
      <dgm:t>
        <a:bodyPr/>
        <a:lstStyle/>
        <a:p>
          <a:endParaRPr lang="en-US"/>
        </a:p>
      </dgm:t>
    </dgm:pt>
    <dgm:pt modelId="{134FB348-6CF1-4625-A61D-3CC569A93F79}" type="sibTrans" cxnId="{EA00B7A2-5AE0-4E12-ADE4-855161F4188B}">
      <dgm:prSet/>
      <dgm:spPr/>
      <dgm:t>
        <a:bodyPr/>
        <a:lstStyle/>
        <a:p>
          <a:endParaRPr lang="en-US"/>
        </a:p>
      </dgm:t>
    </dgm:pt>
    <dgm:pt modelId="{78E5428A-533B-48E1-8E1A-3EC95B9BF5A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Plan for key dates, holidays, and industry events.</a:t>
          </a:r>
        </a:p>
      </dgm:t>
    </dgm:pt>
    <dgm:pt modelId="{10B0E086-7941-47E2-8612-CA7874119824}" type="parTrans" cxnId="{66842B05-2AE2-48B3-AFCB-FD9C90F19E20}">
      <dgm:prSet/>
      <dgm:spPr/>
      <dgm:t>
        <a:bodyPr/>
        <a:lstStyle/>
        <a:p>
          <a:endParaRPr lang="en-US"/>
        </a:p>
      </dgm:t>
    </dgm:pt>
    <dgm:pt modelId="{626694B6-3E31-4BD1-8449-1947CC6DFF7C}" type="sibTrans" cxnId="{66842B05-2AE2-48B3-AFCB-FD9C90F19E20}">
      <dgm:prSet/>
      <dgm:spPr/>
      <dgm:t>
        <a:bodyPr/>
        <a:lstStyle/>
        <a:p>
          <a:endParaRPr lang="en-US"/>
        </a:p>
      </dgm:t>
    </dgm:pt>
    <dgm:pt modelId="{7E9233AD-7B53-4DA2-8C10-1315DCA5D8D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/>
            <a:t>Ensure a consistent posting schedule.</a:t>
          </a:r>
        </a:p>
      </dgm:t>
    </dgm:pt>
    <dgm:pt modelId="{3F4E5E6C-C8C2-41B7-93C7-57CC4B145DAB}" type="parTrans" cxnId="{6278E7C6-9DC5-4C45-AF5A-74DADE50EFA6}">
      <dgm:prSet/>
      <dgm:spPr/>
      <dgm:t>
        <a:bodyPr/>
        <a:lstStyle/>
        <a:p>
          <a:endParaRPr lang="en-US"/>
        </a:p>
      </dgm:t>
    </dgm:pt>
    <dgm:pt modelId="{D151B1B9-4F55-412E-8B3C-FDD70EDC9BEB}" type="sibTrans" cxnId="{6278E7C6-9DC5-4C45-AF5A-74DADE50EFA6}">
      <dgm:prSet/>
      <dgm:spPr/>
      <dgm:t>
        <a:bodyPr/>
        <a:lstStyle/>
        <a:p>
          <a:endParaRPr lang="en-US"/>
        </a:p>
      </dgm:t>
    </dgm:pt>
    <dgm:pt modelId="{6240E619-0831-4CCE-8F27-E33BD33644C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/>
            <a:t>Columns:</a:t>
          </a:r>
          <a:r>
            <a:rPr lang="en-US" sz="1200" dirty="0"/>
            <a:t> Date, Time, Platform, Content Type, Description, Media, Status.</a:t>
          </a:r>
        </a:p>
      </dgm:t>
    </dgm:pt>
    <dgm:pt modelId="{3C7FD889-3D40-436C-8F03-7E7B31191D70}" type="parTrans" cxnId="{94F1F21F-985C-43D0-B09B-9BC9BDD81808}">
      <dgm:prSet/>
      <dgm:spPr/>
      <dgm:t>
        <a:bodyPr/>
        <a:lstStyle/>
        <a:p>
          <a:endParaRPr lang="en-US"/>
        </a:p>
      </dgm:t>
    </dgm:pt>
    <dgm:pt modelId="{CE31E09E-3117-4DBD-8E1E-2AF1A6CD27C4}" type="sibTrans" cxnId="{94F1F21F-985C-43D0-B09B-9BC9BDD81808}">
      <dgm:prSet/>
      <dgm:spPr/>
      <dgm:t>
        <a:bodyPr/>
        <a:lstStyle/>
        <a:p>
          <a:endParaRPr lang="en-US"/>
        </a:p>
      </dgm:t>
    </dgm:pt>
    <dgm:pt modelId="{846A561B-6693-4BE7-8E43-175FB61CD54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/>
            <a:t>Rows:</a:t>
          </a:r>
          <a:r>
            <a:rPr lang="en-US" sz="1200"/>
            <a:t> Individual content pieces.</a:t>
          </a:r>
        </a:p>
      </dgm:t>
    </dgm:pt>
    <dgm:pt modelId="{E946FE90-3982-49BC-BC35-1B167AFF777B}" type="parTrans" cxnId="{C682EF0A-C6EF-4E84-B239-24B4D9FC2420}">
      <dgm:prSet/>
      <dgm:spPr/>
      <dgm:t>
        <a:bodyPr/>
        <a:lstStyle/>
        <a:p>
          <a:endParaRPr lang="en-US"/>
        </a:p>
      </dgm:t>
    </dgm:pt>
    <dgm:pt modelId="{A4059D40-972D-4CCA-AA6B-6D70E9DCC578}" type="sibTrans" cxnId="{C682EF0A-C6EF-4E84-B239-24B4D9FC2420}">
      <dgm:prSet/>
      <dgm:spPr/>
      <dgm:t>
        <a:bodyPr/>
        <a:lstStyle/>
        <a:p>
          <a:endParaRPr lang="en-US"/>
        </a:p>
      </dgm:t>
    </dgm:pt>
    <dgm:pt modelId="{7BD260C0-8B8F-4624-B143-3319D36710E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Map out content for a month or quarter.</a:t>
          </a:r>
        </a:p>
      </dgm:t>
    </dgm:pt>
    <dgm:pt modelId="{EB8331E6-BAA8-4636-87B3-5188886CDC18}" type="parTrans" cxnId="{F825E6F8-DB7F-4685-B002-2EE29108C32F}">
      <dgm:prSet/>
      <dgm:spPr/>
      <dgm:t>
        <a:bodyPr/>
        <a:lstStyle/>
        <a:p>
          <a:endParaRPr lang="en-US"/>
        </a:p>
      </dgm:t>
    </dgm:pt>
    <dgm:pt modelId="{63386421-9D8E-4116-860D-878BF5B1EEBC}" type="sibTrans" cxnId="{F825E6F8-DB7F-4685-B002-2EE29108C32F}">
      <dgm:prSet/>
      <dgm:spPr/>
      <dgm:t>
        <a:bodyPr/>
        <a:lstStyle/>
        <a:p>
          <a:endParaRPr lang="en-US"/>
        </a:p>
      </dgm:t>
    </dgm:pt>
    <dgm:pt modelId="{B44A105B-4165-40D6-A627-6218836BD7A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Balance different content types and themes.</a:t>
          </a:r>
        </a:p>
      </dgm:t>
    </dgm:pt>
    <dgm:pt modelId="{EC58939C-A205-4D97-B3A1-1E82AA06635B}" type="parTrans" cxnId="{2BB44243-4275-47E8-9EB7-5AE7841ED245}">
      <dgm:prSet/>
      <dgm:spPr/>
      <dgm:t>
        <a:bodyPr/>
        <a:lstStyle/>
        <a:p>
          <a:endParaRPr lang="en-US"/>
        </a:p>
      </dgm:t>
    </dgm:pt>
    <dgm:pt modelId="{94FA4502-E450-46FB-9D54-55EB6605A133}" type="sibTrans" cxnId="{2BB44243-4275-47E8-9EB7-5AE7841ED245}">
      <dgm:prSet/>
      <dgm:spPr/>
      <dgm:t>
        <a:bodyPr/>
        <a:lstStyle/>
        <a:p>
          <a:endParaRPr lang="en-US"/>
        </a:p>
      </dgm:t>
    </dgm:pt>
    <dgm:pt modelId="{9E014729-FCB1-413F-99B0-B57F08CB6CB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Leave room for spontaneous or reactive content.</a:t>
          </a:r>
        </a:p>
      </dgm:t>
    </dgm:pt>
    <dgm:pt modelId="{349CBF2A-2811-4E6F-A982-34638D704EBD}" type="parTrans" cxnId="{4AFC1F18-3625-4ACB-81CF-592C2C2BF6A4}">
      <dgm:prSet/>
      <dgm:spPr/>
      <dgm:t>
        <a:bodyPr/>
        <a:lstStyle/>
        <a:p>
          <a:endParaRPr lang="en-US"/>
        </a:p>
      </dgm:t>
    </dgm:pt>
    <dgm:pt modelId="{E0235DE5-237B-4093-AF4C-C389054E63D2}" type="sibTrans" cxnId="{4AFC1F18-3625-4ACB-81CF-592C2C2BF6A4}">
      <dgm:prSet/>
      <dgm:spPr/>
      <dgm:t>
        <a:bodyPr/>
        <a:lstStyle/>
        <a:p>
          <a:endParaRPr lang="en-US"/>
        </a:p>
      </dgm:t>
    </dgm:pt>
    <dgm:pt modelId="{4C2C4FB0-386E-49D7-906C-C02994EEB43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/>
            <a:t>Regularly review performance metrics.</a:t>
          </a:r>
        </a:p>
      </dgm:t>
    </dgm:pt>
    <dgm:pt modelId="{37735EED-6751-4624-BCAC-A8FE83254F4F}" type="parTrans" cxnId="{E1623119-B4EA-48C4-97E4-1F107B92E9F8}">
      <dgm:prSet/>
      <dgm:spPr/>
      <dgm:t>
        <a:bodyPr/>
        <a:lstStyle/>
        <a:p>
          <a:endParaRPr lang="en-US"/>
        </a:p>
      </dgm:t>
    </dgm:pt>
    <dgm:pt modelId="{68D62D5B-5F55-48C1-994E-8E592BB042B7}" type="sibTrans" cxnId="{E1623119-B4EA-48C4-97E4-1F107B92E9F8}">
      <dgm:prSet/>
      <dgm:spPr/>
      <dgm:t>
        <a:bodyPr/>
        <a:lstStyle/>
        <a:p>
          <a:endParaRPr lang="en-US"/>
        </a:p>
      </dgm:t>
    </dgm:pt>
    <dgm:pt modelId="{15FCDAB5-62C3-4B4C-B0CC-4E7FBC0A416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/>
            <a:t>Adjust your strategy based on what works and what doesn't.</a:t>
          </a:r>
        </a:p>
      </dgm:t>
    </dgm:pt>
    <dgm:pt modelId="{C6EC80DA-F4B3-4151-8B1B-80C8CBD2D2E3}" type="parTrans" cxnId="{4945EF05-832C-436E-A36B-241C3FFBEE2F}">
      <dgm:prSet/>
      <dgm:spPr/>
      <dgm:t>
        <a:bodyPr/>
        <a:lstStyle/>
        <a:p>
          <a:endParaRPr lang="en-US"/>
        </a:p>
      </dgm:t>
    </dgm:pt>
    <dgm:pt modelId="{CD4CCCEB-C6CE-41EB-9524-7AD0335C87AE}" type="sibTrans" cxnId="{4945EF05-832C-436E-A36B-241C3FFBEE2F}">
      <dgm:prSet/>
      <dgm:spPr/>
      <dgm:t>
        <a:bodyPr/>
        <a:lstStyle/>
        <a:p>
          <a:endParaRPr lang="en-US"/>
        </a:p>
      </dgm:t>
    </dgm:pt>
    <dgm:pt modelId="{633C709E-F4D5-48AD-83B0-6589EEA6C64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/>
            <a:t>Stay flexible to accommodate changes and trends.</a:t>
          </a:r>
        </a:p>
      </dgm:t>
    </dgm:pt>
    <dgm:pt modelId="{87E81FAC-CFFC-4C08-A6EE-B84255BA4F20}" type="parTrans" cxnId="{47732328-70E7-413B-8B47-ACA69C5BBCE2}">
      <dgm:prSet/>
      <dgm:spPr/>
      <dgm:t>
        <a:bodyPr/>
        <a:lstStyle/>
        <a:p>
          <a:endParaRPr lang="en-US"/>
        </a:p>
      </dgm:t>
    </dgm:pt>
    <dgm:pt modelId="{9BB60354-6ACE-40A6-B9CA-66D4EE794372}" type="sibTrans" cxnId="{47732328-70E7-413B-8B47-ACA69C5BBCE2}">
      <dgm:prSet/>
      <dgm:spPr/>
      <dgm:t>
        <a:bodyPr/>
        <a:lstStyle/>
        <a:p>
          <a:endParaRPr lang="en-US"/>
        </a:p>
      </dgm:t>
    </dgm:pt>
    <dgm:pt modelId="{AA50D1A4-9476-481D-9F5F-35B7A612F4F1}" type="pres">
      <dgm:prSet presAssocID="{8842B151-F7BB-42B2-B67B-89502FA84D40}" presName="rootnode" presStyleCnt="0">
        <dgm:presLayoutVars>
          <dgm:chMax/>
          <dgm:chPref/>
          <dgm:dir/>
          <dgm:animLvl val="lvl"/>
        </dgm:presLayoutVars>
      </dgm:prSet>
      <dgm:spPr/>
    </dgm:pt>
    <dgm:pt modelId="{CC18D5C4-7742-43B7-84FF-AA59141950E2}" type="pres">
      <dgm:prSet presAssocID="{B5613BEE-0FFD-4ED2-B3BD-BF02E514B735}" presName="composite" presStyleCnt="0"/>
      <dgm:spPr/>
    </dgm:pt>
    <dgm:pt modelId="{E88743FC-DC5D-4687-B4F0-94A5CC6454B6}" type="pres">
      <dgm:prSet presAssocID="{B5613BEE-0FFD-4ED2-B3BD-BF02E514B735}" presName="LShape" presStyleLbl="alignNode1" presStyleIdx="0" presStyleCnt="9"/>
      <dgm:spPr/>
    </dgm:pt>
    <dgm:pt modelId="{1DC73BE2-510C-4C1B-93B3-70C6705C4DFB}" type="pres">
      <dgm:prSet presAssocID="{B5613BEE-0FFD-4ED2-B3BD-BF02E514B735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A6D45711-3A49-4387-82B2-7F19C4C9FA70}" type="pres">
      <dgm:prSet presAssocID="{B5613BEE-0FFD-4ED2-B3BD-BF02E514B735}" presName="Triangle" presStyleLbl="alignNode1" presStyleIdx="1" presStyleCnt="9"/>
      <dgm:spPr/>
    </dgm:pt>
    <dgm:pt modelId="{076853FD-04EA-4A78-A1AC-01299E06BE7E}" type="pres">
      <dgm:prSet presAssocID="{3617C1F9-59A9-4843-853D-A9BA6E49AF6D}" presName="sibTrans" presStyleCnt="0"/>
      <dgm:spPr/>
    </dgm:pt>
    <dgm:pt modelId="{A6E92218-A958-42E9-AB3E-13BCA76B109F}" type="pres">
      <dgm:prSet presAssocID="{3617C1F9-59A9-4843-853D-A9BA6E49AF6D}" presName="space" presStyleCnt="0"/>
      <dgm:spPr/>
    </dgm:pt>
    <dgm:pt modelId="{DAE52F97-9D0B-4C7F-9B3D-8D15CA9EB1A4}" type="pres">
      <dgm:prSet presAssocID="{E58AC183-0512-42D4-B428-EEB1C4A74234}" presName="composite" presStyleCnt="0"/>
      <dgm:spPr/>
    </dgm:pt>
    <dgm:pt modelId="{8A2960E3-59D1-4B5C-8DA8-097BE75DC65D}" type="pres">
      <dgm:prSet presAssocID="{E58AC183-0512-42D4-B428-EEB1C4A74234}" presName="LShape" presStyleLbl="alignNode1" presStyleIdx="2" presStyleCnt="9"/>
      <dgm:spPr/>
    </dgm:pt>
    <dgm:pt modelId="{6D8BCC12-C8AD-4C20-8192-7171A7EAD79C}" type="pres">
      <dgm:prSet presAssocID="{E58AC183-0512-42D4-B428-EEB1C4A74234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3262C604-A51C-4C8C-862D-D1E784E04D2D}" type="pres">
      <dgm:prSet presAssocID="{E58AC183-0512-42D4-B428-EEB1C4A74234}" presName="Triangle" presStyleLbl="alignNode1" presStyleIdx="3" presStyleCnt="9"/>
      <dgm:spPr/>
    </dgm:pt>
    <dgm:pt modelId="{B73EEFB4-BC5B-459A-A89A-2701F630F940}" type="pres">
      <dgm:prSet presAssocID="{A85B9748-2E7F-47CC-BEC8-77B7DC1B6E0A}" presName="sibTrans" presStyleCnt="0"/>
      <dgm:spPr/>
    </dgm:pt>
    <dgm:pt modelId="{7A2C52AE-7E7C-4CB8-A12B-951754D1E02E}" type="pres">
      <dgm:prSet presAssocID="{A85B9748-2E7F-47CC-BEC8-77B7DC1B6E0A}" presName="space" presStyleCnt="0"/>
      <dgm:spPr/>
    </dgm:pt>
    <dgm:pt modelId="{FBC3396B-358D-4539-B6C4-2647927FC8CB}" type="pres">
      <dgm:prSet presAssocID="{6BB1C18F-9AE3-4B20-A5E3-6C71973D3A25}" presName="composite" presStyleCnt="0"/>
      <dgm:spPr/>
    </dgm:pt>
    <dgm:pt modelId="{0DC6C8BA-4ADB-4C69-B7B9-2EC30883F3BE}" type="pres">
      <dgm:prSet presAssocID="{6BB1C18F-9AE3-4B20-A5E3-6C71973D3A25}" presName="LShape" presStyleLbl="alignNode1" presStyleIdx="4" presStyleCnt="9"/>
      <dgm:spPr/>
    </dgm:pt>
    <dgm:pt modelId="{C0F20CCF-F90B-4B93-B7B5-0FF7F3B43595}" type="pres">
      <dgm:prSet presAssocID="{6BB1C18F-9AE3-4B20-A5E3-6C71973D3A25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18CE22F-1437-4C87-A329-4CD2201B254B}" type="pres">
      <dgm:prSet presAssocID="{6BB1C18F-9AE3-4B20-A5E3-6C71973D3A25}" presName="Triangle" presStyleLbl="alignNode1" presStyleIdx="5" presStyleCnt="9"/>
      <dgm:spPr/>
    </dgm:pt>
    <dgm:pt modelId="{09C23DBF-0823-42F3-943E-3102B4D2E429}" type="pres">
      <dgm:prSet presAssocID="{8BFF005F-3160-4C1D-87CF-F2E22AF58F3C}" presName="sibTrans" presStyleCnt="0"/>
      <dgm:spPr/>
    </dgm:pt>
    <dgm:pt modelId="{B3C0F884-7B15-4978-90A4-E04C8EB51325}" type="pres">
      <dgm:prSet presAssocID="{8BFF005F-3160-4C1D-87CF-F2E22AF58F3C}" presName="space" presStyleCnt="0"/>
      <dgm:spPr/>
    </dgm:pt>
    <dgm:pt modelId="{9C9039A4-42BB-4637-879D-C3C5C2E5C24B}" type="pres">
      <dgm:prSet presAssocID="{3C40F5D1-A305-40AA-A01F-0A410759672A}" presName="composite" presStyleCnt="0"/>
      <dgm:spPr/>
    </dgm:pt>
    <dgm:pt modelId="{4CF5964F-7135-4BD4-A940-1F1427B05DC9}" type="pres">
      <dgm:prSet presAssocID="{3C40F5D1-A305-40AA-A01F-0A410759672A}" presName="LShape" presStyleLbl="alignNode1" presStyleIdx="6" presStyleCnt="9"/>
      <dgm:spPr/>
    </dgm:pt>
    <dgm:pt modelId="{967C0CAC-DD19-4FCA-8ACF-16940D2F4609}" type="pres">
      <dgm:prSet presAssocID="{3C40F5D1-A305-40AA-A01F-0A410759672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BF47770-E551-4F95-9263-E41DC5C6D9DE}" type="pres">
      <dgm:prSet presAssocID="{3C40F5D1-A305-40AA-A01F-0A410759672A}" presName="Triangle" presStyleLbl="alignNode1" presStyleIdx="7" presStyleCnt="9"/>
      <dgm:spPr/>
    </dgm:pt>
    <dgm:pt modelId="{15526C2C-ED80-4E0B-9BED-7E7E63B85949}" type="pres">
      <dgm:prSet presAssocID="{6D75C667-EE49-445E-934C-D5B878F8ECFE}" presName="sibTrans" presStyleCnt="0"/>
      <dgm:spPr/>
    </dgm:pt>
    <dgm:pt modelId="{915C624A-73FD-4839-94CD-6353A0D4493F}" type="pres">
      <dgm:prSet presAssocID="{6D75C667-EE49-445E-934C-D5B878F8ECFE}" presName="space" presStyleCnt="0"/>
      <dgm:spPr/>
    </dgm:pt>
    <dgm:pt modelId="{8230EB97-1BB6-409D-B564-D0005200DC12}" type="pres">
      <dgm:prSet presAssocID="{1357FEF7-D516-46A3-95B6-C2E052E734EE}" presName="composite" presStyleCnt="0"/>
      <dgm:spPr/>
    </dgm:pt>
    <dgm:pt modelId="{F4B1656A-0ECD-4094-B702-ADDC05A7DFEF}" type="pres">
      <dgm:prSet presAssocID="{1357FEF7-D516-46A3-95B6-C2E052E734EE}" presName="LShape" presStyleLbl="alignNode1" presStyleIdx="8" presStyleCnt="9"/>
      <dgm:spPr/>
    </dgm:pt>
    <dgm:pt modelId="{2328202D-22EA-4FF8-BC9D-22AADF626F41}" type="pres">
      <dgm:prSet presAssocID="{1357FEF7-D516-46A3-95B6-C2E052E734E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0405CD00-E87B-4C97-9BFE-7CC2C00C3611}" srcId="{B5613BEE-0FFD-4ED2-B3BD-BF02E514B735}" destId="{A39EC674-665A-41D1-A17F-AD667F0BDB10}" srcOrd="1" destOrd="0" parTransId="{A2E1F9A6-183F-4AB4-81F7-4CCAA605EF31}" sibTransId="{DB6D0106-D794-41AD-A3C1-4CFA2DDFD8C9}"/>
    <dgm:cxn modelId="{66842B05-2AE2-48B3-AFCB-FD9C90F19E20}" srcId="{E58AC183-0512-42D4-B428-EEB1C4A74234}" destId="{78E5428A-533B-48E1-8E1A-3EC95B9BF5A6}" srcOrd="1" destOrd="0" parTransId="{10B0E086-7941-47E2-8612-CA7874119824}" sibTransId="{626694B6-3E31-4BD1-8449-1947CC6DFF7C}"/>
    <dgm:cxn modelId="{4945EF05-832C-436E-A36B-241C3FFBEE2F}" srcId="{1357FEF7-D516-46A3-95B6-C2E052E734EE}" destId="{15FCDAB5-62C3-4B4C-B0CC-4E7FBC0A4165}" srcOrd="1" destOrd="0" parTransId="{C6EC80DA-F4B3-4151-8B1B-80C8CBD2D2E3}" sibTransId="{CD4CCCEB-C6CE-41EB-9524-7AD0335C87AE}"/>
    <dgm:cxn modelId="{0CED4D0A-35A5-4061-B628-28A7479F1F48}" type="presOf" srcId="{90C2CE0E-96FB-4401-A2E7-6293EF8F8349}" destId="{1DC73BE2-510C-4C1B-93B3-70C6705C4DFB}" srcOrd="0" destOrd="5" presId="urn:microsoft.com/office/officeart/2009/3/layout/StepUpProcess"/>
    <dgm:cxn modelId="{C682EF0A-C6EF-4E84-B239-24B4D9FC2420}" srcId="{6BB1C18F-9AE3-4B20-A5E3-6C71973D3A25}" destId="{846A561B-6693-4BE7-8E43-175FB61CD544}" srcOrd="1" destOrd="0" parTransId="{E946FE90-3982-49BC-BC35-1B167AFF777B}" sibTransId="{A4059D40-972D-4CCA-AA6B-6D70E9DCC578}"/>
    <dgm:cxn modelId="{74BA5E11-7B70-4347-BC17-6F57EAE2D39B}" type="presOf" srcId="{C3673539-3D5C-4076-9867-D0626FBA0F1E}" destId="{1DC73BE2-510C-4C1B-93B3-70C6705C4DFB}" srcOrd="0" destOrd="4" presId="urn:microsoft.com/office/officeart/2009/3/layout/StepUpProcess"/>
    <dgm:cxn modelId="{E7AE7F13-9153-4042-9DF2-FE8360A7A229}" srcId="{B5613BEE-0FFD-4ED2-B3BD-BF02E514B735}" destId="{DFF4C0A7-690B-4D28-9244-B9314734ACBE}" srcOrd="0" destOrd="0" parTransId="{FE53AAE3-C2B4-47B6-B730-9E2FC10A42D0}" sibTransId="{AB79178C-6A85-47F9-B023-6D8569741A92}"/>
    <dgm:cxn modelId="{561D5E14-799F-4F5D-B686-84CE0009548E}" type="presOf" srcId="{78E5428A-533B-48E1-8E1A-3EC95B9BF5A6}" destId="{6D8BCC12-C8AD-4C20-8192-7171A7EAD79C}" srcOrd="0" destOrd="2" presId="urn:microsoft.com/office/officeart/2009/3/layout/StepUpProcess"/>
    <dgm:cxn modelId="{8FA7A115-67F3-47B1-AEFF-5A836C490E56}" type="presOf" srcId="{7E9233AD-7B53-4DA2-8C10-1315DCA5D8DB}" destId="{6D8BCC12-C8AD-4C20-8192-7171A7EAD79C}" srcOrd="0" destOrd="3" presId="urn:microsoft.com/office/officeart/2009/3/layout/StepUpProcess"/>
    <dgm:cxn modelId="{4AFC1F18-3625-4ACB-81CF-592C2C2BF6A4}" srcId="{3C40F5D1-A305-40AA-A01F-0A410759672A}" destId="{9E014729-FCB1-413F-99B0-B57F08CB6CB7}" srcOrd="2" destOrd="0" parTransId="{349CBF2A-2811-4E6F-A982-34638D704EBD}" sibTransId="{E0235DE5-237B-4093-AF4C-C389054E63D2}"/>
    <dgm:cxn modelId="{E1623119-B4EA-48C4-97E4-1F107B92E9F8}" srcId="{1357FEF7-D516-46A3-95B6-C2E052E734EE}" destId="{4C2C4FB0-386E-49D7-906C-C02994EEB430}" srcOrd="0" destOrd="0" parTransId="{37735EED-6751-4624-BCAC-A8FE83254F4F}" sibTransId="{68D62D5B-5F55-48C1-994E-8E592BB042B7}"/>
    <dgm:cxn modelId="{94F1F21F-985C-43D0-B09B-9BC9BDD81808}" srcId="{6BB1C18F-9AE3-4B20-A5E3-6C71973D3A25}" destId="{6240E619-0831-4CCE-8F27-E33BD33644C7}" srcOrd="0" destOrd="0" parTransId="{3C7FD889-3D40-436C-8F03-7E7B31191D70}" sibTransId="{CE31E09E-3117-4DBD-8E1E-2AF1A6CD27C4}"/>
    <dgm:cxn modelId="{47732328-70E7-413B-8B47-ACA69C5BBCE2}" srcId="{1357FEF7-D516-46A3-95B6-C2E052E734EE}" destId="{633C709E-F4D5-48AD-83B0-6589EEA6C645}" srcOrd="2" destOrd="0" parTransId="{87E81FAC-CFFC-4C08-A6EE-B84255BA4F20}" sibTransId="{9BB60354-6ACE-40A6-B9CA-66D4EE794372}"/>
    <dgm:cxn modelId="{2CBE062C-2306-4876-9975-01C1F36C32E3}" type="presOf" srcId="{7BD260C0-8B8F-4624-B143-3319D36710E6}" destId="{967C0CAC-DD19-4FCA-8ACF-16940D2F4609}" srcOrd="0" destOrd="1" presId="urn:microsoft.com/office/officeart/2009/3/layout/StepUpProcess"/>
    <dgm:cxn modelId="{353BAE2D-54D6-4CC8-B15D-DBF6FE68E07D}" type="presOf" srcId="{1357FEF7-D516-46A3-95B6-C2E052E734EE}" destId="{2328202D-22EA-4FF8-BC9D-22AADF626F41}" srcOrd="0" destOrd="0" presId="urn:microsoft.com/office/officeart/2009/3/layout/StepUpProcess"/>
    <dgm:cxn modelId="{BF4B442E-96CB-43F4-881A-B24A8CD2C184}" srcId="{8842B151-F7BB-42B2-B67B-89502FA84D40}" destId="{E58AC183-0512-42D4-B428-EEB1C4A74234}" srcOrd="1" destOrd="0" parTransId="{D77C5B2F-1AAF-4B1C-9F80-3F6B37FE1526}" sibTransId="{A85B9748-2E7F-47CC-BEC8-77B7DC1B6E0A}"/>
    <dgm:cxn modelId="{F8AD3D2F-0C86-4A9A-937A-E5640CD892B3}" type="presOf" srcId="{7490C8CD-332D-4D31-A866-C26349B95810}" destId="{1DC73BE2-510C-4C1B-93B3-70C6705C4DFB}" srcOrd="0" destOrd="3" presId="urn:microsoft.com/office/officeart/2009/3/layout/StepUpProcess"/>
    <dgm:cxn modelId="{0D407D35-6093-4D6F-AA9A-B84A52D2E58E}" type="presOf" srcId="{B44A105B-4165-40D6-A627-6218836BD7AF}" destId="{967C0CAC-DD19-4FCA-8ACF-16940D2F4609}" srcOrd="0" destOrd="2" presId="urn:microsoft.com/office/officeart/2009/3/layout/StepUpProcess"/>
    <dgm:cxn modelId="{BB313863-0AA1-4134-908E-61C354264001}" type="presOf" srcId="{846A561B-6693-4BE7-8E43-175FB61CD544}" destId="{C0F20CCF-F90B-4B93-B7B5-0FF7F3B43595}" srcOrd="0" destOrd="2" presId="urn:microsoft.com/office/officeart/2009/3/layout/StepUpProcess"/>
    <dgm:cxn modelId="{2BB44243-4275-47E8-9EB7-5AE7841ED245}" srcId="{3C40F5D1-A305-40AA-A01F-0A410759672A}" destId="{B44A105B-4165-40D6-A627-6218836BD7AF}" srcOrd="1" destOrd="0" parTransId="{EC58939C-A205-4D97-B3A1-1E82AA06635B}" sibTransId="{94FA4502-E450-46FB-9D54-55EB6605A133}"/>
    <dgm:cxn modelId="{E88E9E64-6558-43CD-99BD-CE438317AB95}" type="presOf" srcId="{9E014729-FCB1-413F-99B0-B57F08CB6CB7}" destId="{967C0CAC-DD19-4FCA-8ACF-16940D2F4609}" srcOrd="0" destOrd="3" presId="urn:microsoft.com/office/officeart/2009/3/layout/StepUpProcess"/>
    <dgm:cxn modelId="{A4297E48-41F2-4A64-8BDD-C59AE22AB45F}" type="presOf" srcId="{15FCDAB5-62C3-4B4C-B0CC-4E7FBC0A4165}" destId="{2328202D-22EA-4FF8-BC9D-22AADF626F41}" srcOrd="0" destOrd="2" presId="urn:microsoft.com/office/officeart/2009/3/layout/StepUpProcess"/>
    <dgm:cxn modelId="{3A67B46A-89A9-4965-9EF5-778840495839}" type="presOf" srcId="{5A250C22-A7B0-49DC-839F-BD6867F30B9B}" destId="{6D8BCC12-C8AD-4C20-8192-7171A7EAD79C}" srcOrd="0" destOrd="1" presId="urn:microsoft.com/office/officeart/2009/3/layout/StepUpProcess"/>
    <dgm:cxn modelId="{F848E64F-1203-4DDA-BC7C-97CD38F144AC}" type="presOf" srcId="{633C709E-F4D5-48AD-83B0-6589EEA6C645}" destId="{2328202D-22EA-4FF8-BC9D-22AADF626F41}" srcOrd="0" destOrd="3" presId="urn:microsoft.com/office/officeart/2009/3/layout/StepUpProcess"/>
    <dgm:cxn modelId="{C0407D55-620F-465F-B821-189FB921EE44}" type="presOf" srcId="{3C40F5D1-A305-40AA-A01F-0A410759672A}" destId="{967C0CAC-DD19-4FCA-8ACF-16940D2F4609}" srcOrd="0" destOrd="0" presId="urn:microsoft.com/office/officeart/2009/3/layout/StepUpProcess"/>
    <dgm:cxn modelId="{9485EF5A-EA60-4EC0-8FBF-FF54AC79C732}" type="presOf" srcId="{6240E619-0831-4CCE-8F27-E33BD33644C7}" destId="{C0F20CCF-F90B-4B93-B7B5-0FF7F3B43595}" srcOrd="0" destOrd="1" presId="urn:microsoft.com/office/officeart/2009/3/layout/StepUpProcess"/>
    <dgm:cxn modelId="{98D0547F-102A-4E11-BD31-EC638A4CDDBE}" srcId="{8842B151-F7BB-42B2-B67B-89502FA84D40}" destId="{1357FEF7-D516-46A3-95B6-C2E052E734EE}" srcOrd="4" destOrd="0" parTransId="{D4CD137E-70B5-4F1B-B895-0C0CC83A4898}" sibTransId="{D9D3AB90-07DF-490F-AA3C-8A1DC9FD1876}"/>
    <dgm:cxn modelId="{53F6BE7F-0CAB-4E8E-83DE-DFC54E3FE862}" type="presOf" srcId="{DFF4C0A7-690B-4D28-9244-B9314734ACBE}" destId="{1DC73BE2-510C-4C1B-93B3-70C6705C4DFB}" srcOrd="0" destOrd="1" presId="urn:microsoft.com/office/officeart/2009/3/layout/StepUpProcess"/>
    <dgm:cxn modelId="{8E5B5D89-5343-42E3-B7D2-386677844C06}" srcId="{6BB1C18F-9AE3-4B20-A5E3-6C71973D3A25}" destId="{542D2E3C-EAD8-4E52-918B-7F8522B307D9}" srcOrd="2" destOrd="0" parTransId="{B01A0570-F199-4425-8A40-B2C1ECCAA790}" sibTransId="{6EB00B99-F9B9-4DE3-8B29-E464D7F75FF2}"/>
    <dgm:cxn modelId="{7974808A-1672-4611-AAD7-024E28633FDC}" type="presOf" srcId="{8842B151-F7BB-42B2-B67B-89502FA84D40}" destId="{AA50D1A4-9476-481D-9F5F-35B7A612F4F1}" srcOrd="0" destOrd="0" presId="urn:microsoft.com/office/officeart/2009/3/layout/StepUpProcess"/>
    <dgm:cxn modelId="{54A6E98E-77DD-488B-8985-83DC5E5BA233}" type="presOf" srcId="{A39EC674-665A-41D1-A17F-AD667F0BDB10}" destId="{1DC73BE2-510C-4C1B-93B3-70C6705C4DFB}" srcOrd="0" destOrd="2" presId="urn:microsoft.com/office/officeart/2009/3/layout/StepUpProcess"/>
    <dgm:cxn modelId="{3C9D3DA1-3386-4D89-8B77-7F95082A799E}" srcId="{B5613BEE-0FFD-4ED2-B3BD-BF02E514B735}" destId="{C3673539-3D5C-4076-9867-D0626FBA0F1E}" srcOrd="3" destOrd="0" parTransId="{7E5F31EA-EAD7-42E1-9B86-F637561DBA45}" sibTransId="{75C3AA06-14C3-4924-91EA-A4114E3F7BC7}"/>
    <dgm:cxn modelId="{EA00B7A2-5AE0-4E12-ADE4-855161F4188B}" srcId="{E58AC183-0512-42D4-B428-EEB1C4A74234}" destId="{5A250C22-A7B0-49DC-839F-BD6867F30B9B}" srcOrd="0" destOrd="0" parTransId="{02B25F56-1AFF-425D-AA38-7DECEAEE432B}" sibTransId="{134FB348-6CF1-4625-A61D-3CC569A93F79}"/>
    <dgm:cxn modelId="{96284AA4-0144-443F-99C6-66E2F01F7931}" type="presOf" srcId="{542D2E3C-EAD8-4E52-918B-7F8522B307D9}" destId="{C0F20CCF-F90B-4B93-B7B5-0FF7F3B43595}" srcOrd="0" destOrd="3" presId="urn:microsoft.com/office/officeart/2009/3/layout/StepUpProcess"/>
    <dgm:cxn modelId="{6278E7C6-9DC5-4C45-AF5A-74DADE50EFA6}" srcId="{E58AC183-0512-42D4-B428-EEB1C4A74234}" destId="{7E9233AD-7B53-4DA2-8C10-1315DCA5D8DB}" srcOrd="2" destOrd="0" parTransId="{3F4E5E6C-C8C2-41B7-93C7-57CC4B145DAB}" sibTransId="{D151B1B9-4F55-412E-8B3C-FDD70EDC9BEB}"/>
    <dgm:cxn modelId="{FBB75DD8-505A-4ED9-85A3-A81FA246344A}" srcId="{8842B151-F7BB-42B2-B67B-89502FA84D40}" destId="{B5613BEE-0FFD-4ED2-B3BD-BF02E514B735}" srcOrd="0" destOrd="0" parTransId="{1B80A5FC-3571-4135-9A41-597F6CFBB498}" sibTransId="{3617C1F9-59A9-4843-853D-A9BA6E49AF6D}"/>
    <dgm:cxn modelId="{2A8557DA-EBFD-48F6-9489-76CE4F2F5907}" type="presOf" srcId="{E58AC183-0512-42D4-B428-EEB1C4A74234}" destId="{6D8BCC12-C8AD-4C20-8192-7171A7EAD79C}" srcOrd="0" destOrd="0" presId="urn:microsoft.com/office/officeart/2009/3/layout/StepUpProcess"/>
    <dgm:cxn modelId="{B0BC74DD-B136-48FF-A191-8CD4324C2B7C}" srcId="{B5613BEE-0FFD-4ED2-B3BD-BF02E514B735}" destId="{7490C8CD-332D-4D31-A866-C26349B95810}" srcOrd="2" destOrd="0" parTransId="{BEE8F424-5D9D-4F1C-A913-0B6F067C5913}" sibTransId="{2B4C5D54-C4AD-484A-BA7B-E6E7739A79DF}"/>
    <dgm:cxn modelId="{A2A69EE4-F31D-4F63-982C-E81883E6F1BE}" type="presOf" srcId="{4C2C4FB0-386E-49D7-906C-C02994EEB430}" destId="{2328202D-22EA-4FF8-BC9D-22AADF626F41}" srcOrd="0" destOrd="1" presId="urn:microsoft.com/office/officeart/2009/3/layout/StepUpProcess"/>
    <dgm:cxn modelId="{8A0F05F8-01DB-4DC4-BD30-A5DFDEADAF81}" srcId="{8842B151-F7BB-42B2-B67B-89502FA84D40}" destId="{3C40F5D1-A305-40AA-A01F-0A410759672A}" srcOrd="3" destOrd="0" parTransId="{531F3B9F-D720-470A-8ECA-BD4C24701D91}" sibTransId="{6D75C667-EE49-445E-934C-D5B878F8ECFE}"/>
    <dgm:cxn modelId="{F825E6F8-DB7F-4685-B002-2EE29108C32F}" srcId="{3C40F5D1-A305-40AA-A01F-0A410759672A}" destId="{7BD260C0-8B8F-4624-B143-3319D36710E6}" srcOrd="0" destOrd="0" parTransId="{EB8331E6-BAA8-4636-87B3-5188886CDC18}" sibTransId="{63386421-9D8E-4116-860D-878BF5B1EEBC}"/>
    <dgm:cxn modelId="{326840F9-6297-462E-A20C-C5137878BA4C}" srcId="{8842B151-F7BB-42B2-B67B-89502FA84D40}" destId="{6BB1C18F-9AE3-4B20-A5E3-6C71973D3A25}" srcOrd="2" destOrd="0" parTransId="{52A26A78-DFBD-4082-8105-AAB28BFADA27}" sibTransId="{8BFF005F-3160-4C1D-87CF-F2E22AF58F3C}"/>
    <dgm:cxn modelId="{6E111AFE-6517-49B3-A182-CCDE895E9D83}" type="presOf" srcId="{6BB1C18F-9AE3-4B20-A5E3-6C71973D3A25}" destId="{C0F20CCF-F90B-4B93-B7B5-0FF7F3B43595}" srcOrd="0" destOrd="0" presId="urn:microsoft.com/office/officeart/2009/3/layout/StepUpProcess"/>
    <dgm:cxn modelId="{1BF1D0FE-5D28-4E35-9103-8DF6D807465F}" srcId="{B5613BEE-0FFD-4ED2-B3BD-BF02E514B735}" destId="{90C2CE0E-96FB-4401-A2E7-6293EF8F8349}" srcOrd="4" destOrd="0" parTransId="{7C1F805A-44EA-4501-9233-311D8BF1415C}" sibTransId="{66D21A3E-EC6C-448B-A887-E9B6928B2701}"/>
    <dgm:cxn modelId="{9EBCA5FF-F7AE-472B-874C-C468CDC27013}" type="presOf" srcId="{B5613BEE-0FFD-4ED2-B3BD-BF02E514B735}" destId="{1DC73BE2-510C-4C1B-93B3-70C6705C4DFB}" srcOrd="0" destOrd="0" presId="urn:microsoft.com/office/officeart/2009/3/layout/StepUpProcess"/>
    <dgm:cxn modelId="{5530871D-E85A-48BF-A3D5-A58387DA8075}" type="presParOf" srcId="{AA50D1A4-9476-481D-9F5F-35B7A612F4F1}" destId="{CC18D5C4-7742-43B7-84FF-AA59141950E2}" srcOrd="0" destOrd="0" presId="urn:microsoft.com/office/officeart/2009/3/layout/StepUpProcess"/>
    <dgm:cxn modelId="{C60F917D-CC42-44E3-BA7C-ECBF09D9113E}" type="presParOf" srcId="{CC18D5C4-7742-43B7-84FF-AA59141950E2}" destId="{E88743FC-DC5D-4687-B4F0-94A5CC6454B6}" srcOrd="0" destOrd="0" presId="urn:microsoft.com/office/officeart/2009/3/layout/StepUpProcess"/>
    <dgm:cxn modelId="{81ECD146-FF9C-402A-8BC3-7825CAB7DFB3}" type="presParOf" srcId="{CC18D5C4-7742-43B7-84FF-AA59141950E2}" destId="{1DC73BE2-510C-4C1B-93B3-70C6705C4DFB}" srcOrd="1" destOrd="0" presId="urn:microsoft.com/office/officeart/2009/3/layout/StepUpProcess"/>
    <dgm:cxn modelId="{FB823B00-A48C-4CD1-8617-C34DC7FC0743}" type="presParOf" srcId="{CC18D5C4-7742-43B7-84FF-AA59141950E2}" destId="{A6D45711-3A49-4387-82B2-7F19C4C9FA70}" srcOrd="2" destOrd="0" presId="urn:microsoft.com/office/officeart/2009/3/layout/StepUpProcess"/>
    <dgm:cxn modelId="{DC3E9ACE-0CDF-4421-B74C-F2BED8B0ED62}" type="presParOf" srcId="{AA50D1A4-9476-481D-9F5F-35B7A612F4F1}" destId="{076853FD-04EA-4A78-A1AC-01299E06BE7E}" srcOrd="1" destOrd="0" presId="urn:microsoft.com/office/officeart/2009/3/layout/StepUpProcess"/>
    <dgm:cxn modelId="{8B476789-CFF7-49C0-ABD2-E8E1F51712DB}" type="presParOf" srcId="{076853FD-04EA-4A78-A1AC-01299E06BE7E}" destId="{A6E92218-A958-42E9-AB3E-13BCA76B109F}" srcOrd="0" destOrd="0" presId="urn:microsoft.com/office/officeart/2009/3/layout/StepUpProcess"/>
    <dgm:cxn modelId="{FE64604A-A391-4320-82C5-F093B0FD3416}" type="presParOf" srcId="{AA50D1A4-9476-481D-9F5F-35B7A612F4F1}" destId="{DAE52F97-9D0B-4C7F-9B3D-8D15CA9EB1A4}" srcOrd="2" destOrd="0" presId="urn:microsoft.com/office/officeart/2009/3/layout/StepUpProcess"/>
    <dgm:cxn modelId="{D6BD4BB3-057E-4FEF-81F0-422D3AC5AA57}" type="presParOf" srcId="{DAE52F97-9D0B-4C7F-9B3D-8D15CA9EB1A4}" destId="{8A2960E3-59D1-4B5C-8DA8-097BE75DC65D}" srcOrd="0" destOrd="0" presId="urn:microsoft.com/office/officeart/2009/3/layout/StepUpProcess"/>
    <dgm:cxn modelId="{233E0A6D-1FA2-4BA5-A130-564651BE8693}" type="presParOf" srcId="{DAE52F97-9D0B-4C7F-9B3D-8D15CA9EB1A4}" destId="{6D8BCC12-C8AD-4C20-8192-7171A7EAD79C}" srcOrd="1" destOrd="0" presId="urn:microsoft.com/office/officeart/2009/3/layout/StepUpProcess"/>
    <dgm:cxn modelId="{80D8EF21-B436-46E2-A151-D60F65D20C47}" type="presParOf" srcId="{DAE52F97-9D0B-4C7F-9B3D-8D15CA9EB1A4}" destId="{3262C604-A51C-4C8C-862D-D1E784E04D2D}" srcOrd="2" destOrd="0" presId="urn:microsoft.com/office/officeart/2009/3/layout/StepUpProcess"/>
    <dgm:cxn modelId="{1CAE0DCF-FA96-4288-B582-5302EF29F8F0}" type="presParOf" srcId="{AA50D1A4-9476-481D-9F5F-35B7A612F4F1}" destId="{B73EEFB4-BC5B-459A-A89A-2701F630F940}" srcOrd="3" destOrd="0" presId="urn:microsoft.com/office/officeart/2009/3/layout/StepUpProcess"/>
    <dgm:cxn modelId="{1CD6EA02-03BD-4CBF-B957-CDAB64F98D98}" type="presParOf" srcId="{B73EEFB4-BC5B-459A-A89A-2701F630F940}" destId="{7A2C52AE-7E7C-4CB8-A12B-951754D1E02E}" srcOrd="0" destOrd="0" presId="urn:microsoft.com/office/officeart/2009/3/layout/StepUpProcess"/>
    <dgm:cxn modelId="{914D22CF-0B54-4E25-8E6A-D3606A720B60}" type="presParOf" srcId="{AA50D1A4-9476-481D-9F5F-35B7A612F4F1}" destId="{FBC3396B-358D-4539-B6C4-2647927FC8CB}" srcOrd="4" destOrd="0" presId="urn:microsoft.com/office/officeart/2009/3/layout/StepUpProcess"/>
    <dgm:cxn modelId="{8A4257D7-4A01-4ABF-8EFC-CE50999EFFD6}" type="presParOf" srcId="{FBC3396B-358D-4539-B6C4-2647927FC8CB}" destId="{0DC6C8BA-4ADB-4C69-B7B9-2EC30883F3BE}" srcOrd="0" destOrd="0" presId="urn:microsoft.com/office/officeart/2009/3/layout/StepUpProcess"/>
    <dgm:cxn modelId="{026CACA3-5D22-46CD-96E3-50B212F7B9EA}" type="presParOf" srcId="{FBC3396B-358D-4539-B6C4-2647927FC8CB}" destId="{C0F20CCF-F90B-4B93-B7B5-0FF7F3B43595}" srcOrd="1" destOrd="0" presId="urn:microsoft.com/office/officeart/2009/3/layout/StepUpProcess"/>
    <dgm:cxn modelId="{4EDB53E7-A492-42E6-88E5-825BA9E77F45}" type="presParOf" srcId="{FBC3396B-358D-4539-B6C4-2647927FC8CB}" destId="{418CE22F-1437-4C87-A329-4CD2201B254B}" srcOrd="2" destOrd="0" presId="urn:microsoft.com/office/officeart/2009/3/layout/StepUpProcess"/>
    <dgm:cxn modelId="{BEB85C4B-19B3-4F2C-BA34-25A46D77C11B}" type="presParOf" srcId="{AA50D1A4-9476-481D-9F5F-35B7A612F4F1}" destId="{09C23DBF-0823-42F3-943E-3102B4D2E429}" srcOrd="5" destOrd="0" presId="urn:microsoft.com/office/officeart/2009/3/layout/StepUpProcess"/>
    <dgm:cxn modelId="{BCE4C8DC-371F-42EE-8B9D-5A456FD469B6}" type="presParOf" srcId="{09C23DBF-0823-42F3-943E-3102B4D2E429}" destId="{B3C0F884-7B15-4978-90A4-E04C8EB51325}" srcOrd="0" destOrd="0" presId="urn:microsoft.com/office/officeart/2009/3/layout/StepUpProcess"/>
    <dgm:cxn modelId="{E028E88B-B4A1-4C58-B24A-D835F02A61FA}" type="presParOf" srcId="{AA50D1A4-9476-481D-9F5F-35B7A612F4F1}" destId="{9C9039A4-42BB-4637-879D-C3C5C2E5C24B}" srcOrd="6" destOrd="0" presId="urn:microsoft.com/office/officeart/2009/3/layout/StepUpProcess"/>
    <dgm:cxn modelId="{EFF0E2D6-74F8-464F-826F-AA2C0A0C25D9}" type="presParOf" srcId="{9C9039A4-42BB-4637-879D-C3C5C2E5C24B}" destId="{4CF5964F-7135-4BD4-A940-1F1427B05DC9}" srcOrd="0" destOrd="0" presId="urn:microsoft.com/office/officeart/2009/3/layout/StepUpProcess"/>
    <dgm:cxn modelId="{FA97C282-842E-45D4-BCCF-15314502E590}" type="presParOf" srcId="{9C9039A4-42BB-4637-879D-C3C5C2E5C24B}" destId="{967C0CAC-DD19-4FCA-8ACF-16940D2F4609}" srcOrd="1" destOrd="0" presId="urn:microsoft.com/office/officeart/2009/3/layout/StepUpProcess"/>
    <dgm:cxn modelId="{C07E5394-1351-4413-93F7-6BA26651097B}" type="presParOf" srcId="{9C9039A4-42BB-4637-879D-C3C5C2E5C24B}" destId="{0BF47770-E551-4F95-9263-E41DC5C6D9DE}" srcOrd="2" destOrd="0" presId="urn:microsoft.com/office/officeart/2009/3/layout/StepUpProcess"/>
    <dgm:cxn modelId="{1B28B378-CE3F-4672-A0C1-3BFEF668188D}" type="presParOf" srcId="{AA50D1A4-9476-481D-9F5F-35B7A612F4F1}" destId="{15526C2C-ED80-4E0B-9BED-7E7E63B85949}" srcOrd="7" destOrd="0" presId="urn:microsoft.com/office/officeart/2009/3/layout/StepUpProcess"/>
    <dgm:cxn modelId="{1B6D283B-1B00-48B5-9957-D360BACF020E}" type="presParOf" srcId="{15526C2C-ED80-4E0B-9BED-7E7E63B85949}" destId="{915C624A-73FD-4839-94CD-6353A0D4493F}" srcOrd="0" destOrd="0" presId="urn:microsoft.com/office/officeart/2009/3/layout/StepUpProcess"/>
    <dgm:cxn modelId="{860EC4E5-F77E-4244-B761-7F07B0066C16}" type="presParOf" srcId="{AA50D1A4-9476-481D-9F5F-35B7A612F4F1}" destId="{8230EB97-1BB6-409D-B564-D0005200DC12}" srcOrd="8" destOrd="0" presId="urn:microsoft.com/office/officeart/2009/3/layout/StepUpProcess"/>
    <dgm:cxn modelId="{DB38A25F-3972-432D-95BF-06F290FDDDD4}" type="presParOf" srcId="{8230EB97-1BB6-409D-B564-D0005200DC12}" destId="{F4B1656A-0ECD-4094-B702-ADDC05A7DFEF}" srcOrd="0" destOrd="0" presId="urn:microsoft.com/office/officeart/2009/3/layout/StepUpProcess"/>
    <dgm:cxn modelId="{95C8D7DE-CA0C-4C17-B788-C1A79B0FB6D3}" type="presParOf" srcId="{8230EB97-1BB6-409D-B564-D0005200DC12}" destId="{2328202D-22EA-4FF8-BC9D-22AADF626F4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E4F155-4F66-4673-9B52-5FD92CF8EB3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A9ADB4-7A68-4B17-8810-E1DEE481FBF0}">
      <dgm:prSet phldrT="[Text]" custT="1"/>
      <dgm:spPr/>
      <dgm:t>
        <a:bodyPr/>
        <a:lstStyle/>
        <a:p>
          <a:r>
            <a:rPr lang="en-US" sz="1800" b="1" dirty="0"/>
            <a:t>Graphic Design</a:t>
          </a:r>
        </a:p>
      </dgm:t>
    </dgm:pt>
    <dgm:pt modelId="{4023F684-04CF-436E-8220-C6142E1C4D9E}" type="parTrans" cxnId="{59A7DDED-ECF3-40D1-AA1D-9BE24E0762A3}">
      <dgm:prSet/>
      <dgm:spPr/>
      <dgm:t>
        <a:bodyPr/>
        <a:lstStyle/>
        <a:p>
          <a:endParaRPr lang="en-US" sz="2400" b="1"/>
        </a:p>
      </dgm:t>
    </dgm:pt>
    <dgm:pt modelId="{6B3864EA-F65F-4EDA-94D9-900901C1BE6B}" type="sibTrans" cxnId="{59A7DDED-ECF3-40D1-AA1D-9BE24E0762A3}">
      <dgm:prSet/>
      <dgm:spPr/>
      <dgm:t>
        <a:bodyPr/>
        <a:lstStyle/>
        <a:p>
          <a:endParaRPr lang="en-US" sz="2400" b="1"/>
        </a:p>
      </dgm:t>
    </dgm:pt>
    <dgm:pt modelId="{26E31D4D-D744-4FDD-9E3D-393893D79E34}">
      <dgm:prSet phldrT="[Text]" custT="1"/>
      <dgm:spPr/>
      <dgm:t>
        <a:bodyPr/>
        <a:lstStyle/>
        <a:p>
          <a:r>
            <a:rPr lang="en-US" sz="1800" b="1" dirty="0"/>
            <a:t>Video Creation and Editing</a:t>
          </a:r>
        </a:p>
      </dgm:t>
    </dgm:pt>
    <dgm:pt modelId="{2BF1CF5D-3F3C-4DFA-93B5-1BCA1985FAF8}" type="parTrans" cxnId="{3738EB89-3BF5-4343-8A7B-E64BE477FB14}">
      <dgm:prSet/>
      <dgm:spPr/>
      <dgm:t>
        <a:bodyPr/>
        <a:lstStyle/>
        <a:p>
          <a:endParaRPr lang="en-US" sz="2400" b="1"/>
        </a:p>
      </dgm:t>
    </dgm:pt>
    <dgm:pt modelId="{71F02021-A1EB-4DB6-B9DB-A2633F3B537F}" type="sibTrans" cxnId="{3738EB89-3BF5-4343-8A7B-E64BE477FB14}">
      <dgm:prSet/>
      <dgm:spPr/>
      <dgm:t>
        <a:bodyPr/>
        <a:lstStyle/>
        <a:p>
          <a:endParaRPr lang="en-US" sz="2400" b="1"/>
        </a:p>
      </dgm:t>
    </dgm:pt>
    <dgm:pt modelId="{4BD90206-DB47-4968-BFEB-8DFC523CD2BF}">
      <dgm:prSet phldrT="[Text]" custT="1"/>
      <dgm:spPr/>
      <dgm:t>
        <a:bodyPr/>
        <a:lstStyle/>
        <a:p>
          <a:r>
            <a:rPr lang="en-US" sz="1800" b="1" dirty="0"/>
            <a:t>Image Editing</a:t>
          </a:r>
        </a:p>
      </dgm:t>
    </dgm:pt>
    <dgm:pt modelId="{0DF517B1-36A1-41FC-90CE-E1D532CE9E38}" type="parTrans" cxnId="{39735AA3-0F59-4D6A-BD35-D1AF22529E1C}">
      <dgm:prSet/>
      <dgm:spPr/>
      <dgm:t>
        <a:bodyPr/>
        <a:lstStyle/>
        <a:p>
          <a:endParaRPr lang="en-US" sz="2400" b="1"/>
        </a:p>
      </dgm:t>
    </dgm:pt>
    <dgm:pt modelId="{A94FFE16-5FAC-40E5-AAC3-ED546894958A}" type="sibTrans" cxnId="{39735AA3-0F59-4D6A-BD35-D1AF22529E1C}">
      <dgm:prSet/>
      <dgm:spPr/>
      <dgm:t>
        <a:bodyPr/>
        <a:lstStyle/>
        <a:p>
          <a:endParaRPr lang="en-US" sz="2400" b="1"/>
        </a:p>
      </dgm:t>
    </dgm:pt>
    <dgm:pt modelId="{59E76C20-B37B-4F34-BBD8-8806733036E4}">
      <dgm:prSet phldrT="[Text]" custT="1"/>
      <dgm:spPr/>
      <dgm:t>
        <a:bodyPr/>
        <a:lstStyle/>
        <a:p>
          <a:r>
            <a:rPr lang="en-US" sz="1800" b="1" dirty="0"/>
            <a:t>Content Planning and Scheduling</a:t>
          </a:r>
        </a:p>
      </dgm:t>
    </dgm:pt>
    <dgm:pt modelId="{FB6C01A7-19E3-457B-A80A-E18248A5ECCA}" type="parTrans" cxnId="{65204D24-52EE-4893-AAB9-E5292895CC06}">
      <dgm:prSet/>
      <dgm:spPr/>
      <dgm:t>
        <a:bodyPr/>
        <a:lstStyle/>
        <a:p>
          <a:endParaRPr lang="en-US" sz="2400" b="1"/>
        </a:p>
      </dgm:t>
    </dgm:pt>
    <dgm:pt modelId="{C224BCFB-B3D3-40D7-9DF0-96A15AA8F149}" type="sibTrans" cxnId="{65204D24-52EE-4893-AAB9-E5292895CC06}">
      <dgm:prSet/>
      <dgm:spPr/>
      <dgm:t>
        <a:bodyPr/>
        <a:lstStyle/>
        <a:p>
          <a:endParaRPr lang="en-US" sz="2400" b="1"/>
        </a:p>
      </dgm:t>
    </dgm:pt>
    <dgm:pt modelId="{91D51232-981E-4725-AC5B-D24CBB16B52F}">
      <dgm:prSet phldrT="[Text]" custT="1"/>
      <dgm:spPr/>
      <dgm:t>
        <a:bodyPr/>
        <a:lstStyle/>
        <a:p>
          <a:r>
            <a:rPr lang="en-US" sz="1800" b="1" dirty="0"/>
            <a:t>Writing and Copy Editing</a:t>
          </a:r>
        </a:p>
      </dgm:t>
    </dgm:pt>
    <dgm:pt modelId="{6C2D6169-1D33-4565-ABF7-89C629E1D4E2}" type="parTrans" cxnId="{F903D90F-1D60-4A92-87A5-5F0EA4A3A9B0}">
      <dgm:prSet/>
      <dgm:spPr/>
      <dgm:t>
        <a:bodyPr/>
        <a:lstStyle/>
        <a:p>
          <a:endParaRPr lang="en-US" sz="2400" b="1"/>
        </a:p>
      </dgm:t>
    </dgm:pt>
    <dgm:pt modelId="{EECA6077-034D-4B08-B5C6-B7C6D546C28E}" type="sibTrans" cxnId="{F903D90F-1D60-4A92-87A5-5F0EA4A3A9B0}">
      <dgm:prSet/>
      <dgm:spPr/>
      <dgm:t>
        <a:bodyPr/>
        <a:lstStyle/>
        <a:p>
          <a:endParaRPr lang="en-US" sz="2400" b="1"/>
        </a:p>
      </dgm:t>
    </dgm:pt>
    <dgm:pt modelId="{411B9946-743E-43A2-ADDF-40C99B9CD497}">
      <dgm:prSet phldrT="[Text]" custT="1"/>
      <dgm:spPr/>
      <dgm:t>
        <a:bodyPr/>
        <a:lstStyle/>
        <a:p>
          <a:r>
            <a:rPr lang="en-US" sz="1800" b="1" dirty="0"/>
            <a:t>Stock Photos and Videos</a:t>
          </a:r>
        </a:p>
      </dgm:t>
    </dgm:pt>
    <dgm:pt modelId="{1CD4F919-1DA5-430C-BF38-735CE4BBFCD9}" type="parTrans" cxnId="{6C1DFDB2-4A5F-4E88-900E-738CC5C7B7E4}">
      <dgm:prSet/>
      <dgm:spPr/>
      <dgm:t>
        <a:bodyPr/>
        <a:lstStyle/>
        <a:p>
          <a:endParaRPr lang="en-US" sz="2400" b="1"/>
        </a:p>
      </dgm:t>
    </dgm:pt>
    <dgm:pt modelId="{554ACF95-5A79-4D6C-97C7-51C20F2879C9}" type="sibTrans" cxnId="{6C1DFDB2-4A5F-4E88-900E-738CC5C7B7E4}">
      <dgm:prSet/>
      <dgm:spPr/>
      <dgm:t>
        <a:bodyPr/>
        <a:lstStyle/>
        <a:p>
          <a:endParaRPr lang="en-US" sz="2400" b="1"/>
        </a:p>
      </dgm:t>
    </dgm:pt>
    <dgm:pt modelId="{D76AAD5E-9C89-41D3-AA22-DC698494B09F}">
      <dgm:prSet phldrT="[Text]" custT="1"/>
      <dgm:spPr/>
      <dgm:t>
        <a:bodyPr/>
        <a:lstStyle/>
        <a:p>
          <a:r>
            <a:rPr lang="en-US" sz="1800" b="1" dirty="0"/>
            <a:t>Infographic Creation</a:t>
          </a:r>
        </a:p>
      </dgm:t>
    </dgm:pt>
    <dgm:pt modelId="{C523ADFC-8173-4FE1-87CE-B0834C094999}" type="parTrans" cxnId="{A7F72D29-41E9-4D35-AB57-5B91598693C5}">
      <dgm:prSet/>
      <dgm:spPr/>
      <dgm:t>
        <a:bodyPr/>
        <a:lstStyle/>
        <a:p>
          <a:endParaRPr lang="en-US" sz="2400" b="1"/>
        </a:p>
      </dgm:t>
    </dgm:pt>
    <dgm:pt modelId="{4D3A8161-4791-41F1-8532-E4313805C3C2}" type="sibTrans" cxnId="{A7F72D29-41E9-4D35-AB57-5B91598693C5}">
      <dgm:prSet/>
      <dgm:spPr/>
      <dgm:t>
        <a:bodyPr/>
        <a:lstStyle/>
        <a:p>
          <a:endParaRPr lang="en-US" sz="2400" b="1"/>
        </a:p>
      </dgm:t>
    </dgm:pt>
    <dgm:pt modelId="{D7158954-EAC1-43C5-BCD8-3986ABA185F5}">
      <dgm:prSet phldrT="[Text]" custT="1"/>
      <dgm:spPr/>
      <dgm:t>
        <a:bodyPr/>
        <a:lstStyle/>
        <a:p>
          <a:r>
            <a:rPr lang="en-US" sz="1800" b="1" dirty="0"/>
            <a:t>Animation and Interactive Content</a:t>
          </a:r>
        </a:p>
      </dgm:t>
    </dgm:pt>
    <dgm:pt modelId="{CAE5B430-A8A0-4395-8768-35CE3E4174D1}" type="parTrans" cxnId="{264E3B69-1815-4339-95E2-765F3FC8FC85}">
      <dgm:prSet/>
      <dgm:spPr/>
      <dgm:t>
        <a:bodyPr/>
        <a:lstStyle/>
        <a:p>
          <a:endParaRPr lang="en-US" sz="2400" b="1"/>
        </a:p>
      </dgm:t>
    </dgm:pt>
    <dgm:pt modelId="{D62E3CE4-BA93-48E5-8464-A858BAF13711}" type="sibTrans" cxnId="{264E3B69-1815-4339-95E2-765F3FC8FC85}">
      <dgm:prSet/>
      <dgm:spPr/>
      <dgm:t>
        <a:bodyPr/>
        <a:lstStyle/>
        <a:p>
          <a:endParaRPr lang="en-US" sz="2400" b="1"/>
        </a:p>
      </dgm:t>
    </dgm:pt>
    <dgm:pt modelId="{11C6B023-6E0F-4187-A478-DC575F96E1EC}">
      <dgm:prSet phldrT="[Text]" custT="1"/>
      <dgm:spPr/>
      <dgm:t>
        <a:bodyPr/>
        <a:lstStyle/>
        <a:p>
          <a:r>
            <a:rPr lang="en-US" sz="1800" b="1" dirty="0"/>
            <a:t>Social Media Analytics</a:t>
          </a:r>
        </a:p>
      </dgm:t>
    </dgm:pt>
    <dgm:pt modelId="{DB76422E-CC57-4645-9B58-D85886ED25D6}" type="parTrans" cxnId="{ADAA4E19-66C9-484D-9EB2-97F07C3514BD}">
      <dgm:prSet/>
      <dgm:spPr/>
      <dgm:t>
        <a:bodyPr/>
        <a:lstStyle/>
        <a:p>
          <a:endParaRPr lang="en-US" sz="2400" b="1"/>
        </a:p>
      </dgm:t>
    </dgm:pt>
    <dgm:pt modelId="{D02B256A-BBDE-4884-8500-1A6667A24812}" type="sibTrans" cxnId="{ADAA4E19-66C9-484D-9EB2-97F07C3514BD}">
      <dgm:prSet/>
      <dgm:spPr/>
      <dgm:t>
        <a:bodyPr/>
        <a:lstStyle/>
        <a:p>
          <a:endParaRPr lang="en-US" sz="2400" b="1"/>
        </a:p>
      </dgm:t>
    </dgm:pt>
    <dgm:pt modelId="{76448028-FA75-4A7F-A140-C791CC4046A2}">
      <dgm:prSet phldrT="[Text]" custT="1"/>
      <dgm:spPr/>
      <dgm:t>
        <a:bodyPr/>
        <a:lstStyle/>
        <a:p>
          <a:r>
            <a:rPr lang="en-US" sz="1800" b="1" dirty="0"/>
            <a:t>Content Curation</a:t>
          </a:r>
        </a:p>
      </dgm:t>
    </dgm:pt>
    <dgm:pt modelId="{7727F172-D0CD-4730-B67B-116822CA4837}" type="parTrans" cxnId="{EBB78DA5-4F28-4F8B-B6EE-F3C3BC8DEBAA}">
      <dgm:prSet/>
      <dgm:spPr/>
      <dgm:t>
        <a:bodyPr/>
        <a:lstStyle/>
        <a:p>
          <a:endParaRPr lang="en-US" sz="2400" b="1"/>
        </a:p>
      </dgm:t>
    </dgm:pt>
    <dgm:pt modelId="{7794E0FA-1966-401B-AB80-27816DCCE232}" type="sibTrans" cxnId="{EBB78DA5-4F28-4F8B-B6EE-F3C3BC8DEBAA}">
      <dgm:prSet/>
      <dgm:spPr/>
      <dgm:t>
        <a:bodyPr/>
        <a:lstStyle/>
        <a:p>
          <a:endParaRPr lang="en-US" sz="2400" b="1"/>
        </a:p>
      </dgm:t>
    </dgm:pt>
    <dgm:pt modelId="{8EF8AFD1-E022-49AF-8053-5A2ADC120BAF}">
      <dgm:prSet phldrT="[Text]" custT="1"/>
      <dgm:spPr/>
      <dgm:t>
        <a:bodyPr/>
        <a:lstStyle/>
        <a:p>
          <a:r>
            <a:rPr lang="en-US" sz="1800" b="1" dirty="0"/>
            <a:t>SEO and Keyword Research</a:t>
          </a:r>
        </a:p>
      </dgm:t>
    </dgm:pt>
    <dgm:pt modelId="{CCB5E3B3-6355-43BD-9A97-8858E6C3AC41}" type="parTrans" cxnId="{5E9C1970-3254-4667-BA94-215D6EB8697B}">
      <dgm:prSet/>
      <dgm:spPr/>
      <dgm:t>
        <a:bodyPr/>
        <a:lstStyle/>
        <a:p>
          <a:endParaRPr lang="en-US" sz="2400" b="1"/>
        </a:p>
      </dgm:t>
    </dgm:pt>
    <dgm:pt modelId="{5EE3F98F-93AF-475E-B102-D8E650F48B00}" type="sibTrans" cxnId="{5E9C1970-3254-4667-BA94-215D6EB8697B}">
      <dgm:prSet/>
      <dgm:spPr/>
      <dgm:t>
        <a:bodyPr/>
        <a:lstStyle/>
        <a:p>
          <a:endParaRPr lang="en-US" sz="2400" b="1"/>
        </a:p>
      </dgm:t>
    </dgm:pt>
    <dgm:pt modelId="{CBDA3C10-B03E-4261-B094-9411951624FC}">
      <dgm:prSet phldrT="[Text]" custT="1"/>
      <dgm:spPr/>
      <dgm:t>
        <a:bodyPr/>
        <a:lstStyle/>
        <a:p>
          <a:r>
            <a:rPr lang="en-US" sz="1800" b="1" dirty="0"/>
            <a:t>Collaboration and Project Management</a:t>
          </a:r>
        </a:p>
      </dgm:t>
    </dgm:pt>
    <dgm:pt modelId="{75F0A7D3-297E-49C1-9DA1-1EFF05D37216}" type="parTrans" cxnId="{A6BD84B7-74D7-4677-B58E-C20C98349DF1}">
      <dgm:prSet/>
      <dgm:spPr/>
      <dgm:t>
        <a:bodyPr/>
        <a:lstStyle/>
        <a:p>
          <a:endParaRPr lang="en-US" sz="2400" b="1"/>
        </a:p>
      </dgm:t>
    </dgm:pt>
    <dgm:pt modelId="{7DCDF489-B49D-43EC-A29A-437C45B229F1}" type="sibTrans" cxnId="{A6BD84B7-74D7-4677-B58E-C20C98349DF1}">
      <dgm:prSet/>
      <dgm:spPr/>
      <dgm:t>
        <a:bodyPr/>
        <a:lstStyle/>
        <a:p>
          <a:endParaRPr lang="en-US" sz="2400" b="1"/>
        </a:p>
      </dgm:t>
    </dgm:pt>
    <dgm:pt modelId="{3F127364-9625-48A7-9726-3EBC6CCEF85B}" type="pres">
      <dgm:prSet presAssocID="{6FE4F155-4F66-4673-9B52-5FD92CF8EB35}" presName="Name0" presStyleCnt="0">
        <dgm:presLayoutVars>
          <dgm:dir/>
          <dgm:resizeHandles val="exact"/>
        </dgm:presLayoutVars>
      </dgm:prSet>
      <dgm:spPr/>
    </dgm:pt>
    <dgm:pt modelId="{ECFD6299-8330-4971-948E-2B46B8FB5030}" type="pres">
      <dgm:prSet presAssocID="{5EA9ADB4-7A68-4B17-8810-E1DEE481FBF0}" presName="compNode" presStyleCnt="0"/>
      <dgm:spPr/>
    </dgm:pt>
    <dgm:pt modelId="{7AB0D241-41CC-44BF-805E-06CF124A29C5}" type="pres">
      <dgm:prSet presAssocID="{5EA9ADB4-7A68-4B17-8810-E1DEE481FBF0}" presName="pictRect" presStyleLbl="node1" presStyleIdx="0" presStyleCnt="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189568A5-8CDE-4448-A119-F829A2F95444}" type="pres">
      <dgm:prSet presAssocID="{5EA9ADB4-7A68-4B17-8810-E1DEE481FBF0}" presName="textRect" presStyleLbl="revTx" presStyleIdx="0" presStyleCnt="12">
        <dgm:presLayoutVars>
          <dgm:bulletEnabled val="1"/>
        </dgm:presLayoutVars>
      </dgm:prSet>
      <dgm:spPr/>
    </dgm:pt>
    <dgm:pt modelId="{702B39D8-BD38-4270-BC1F-ACDC67CC3443}" type="pres">
      <dgm:prSet presAssocID="{6B3864EA-F65F-4EDA-94D9-900901C1BE6B}" presName="sibTrans" presStyleLbl="sibTrans2D1" presStyleIdx="0" presStyleCnt="0"/>
      <dgm:spPr/>
    </dgm:pt>
    <dgm:pt modelId="{609C6E83-E1FD-48F1-B6D4-27C6FEE8D97F}" type="pres">
      <dgm:prSet presAssocID="{26E31D4D-D744-4FDD-9E3D-393893D79E34}" presName="compNode" presStyleCnt="0"/>
      <dgm:spPr/>
    </dgm:pt>
    <dgm:pt modelId="{F59485F8-C60B-4EC7-BBB3-75777909216B}" type="pres">
      <dgm:prSet presAssocID="{26E31D4D-D744-4FDD-9E3D-393893D79E34}" presName="pictRect" presStyleLbl="node1" presStyleIdx="1" presStyleCnt="1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F8F4D311-0EFD-45C6-9CC5-7BAA7A006F2E}" type="pres">
      <dgm:prSet presAssocID="{26E31D4D-D744-4FDD-9E3D-393893D79E34}" presName="textRect" presStyleLbl="revTx" presStyleIdx="1" presStyleCnt="12">
        <dgm:presLayoutVars>
          <dgm:bulletEnabled val="1"/>
        </dgm:presLayoutVars>
      </dgm:prSet>
      <dgm:spPr/>
    </dgm:pt>
    <dgm:pt modelId="{0A781BD0-5AC2-4CBF-A067-0E67D8600C8B}" type="pres">
      <dgm:prSet presAssocID="{71F02021-A1EB-4DB6-B9DB-A2633F3B537F}" presName="sibTrans" presStyleLbl="sibTrans2D1" presStyleIdx="0" presStyleCnt="0"/>
      <dgm:spPr/>
    </dgm:pt>
    <dgm:pt modelId="{051563FC-07E9-4FAD-856E-3573A76F8487}" type="pres">
      <dgm:prSet presAssocID="{4BD90206-DB47-4968-BFEB-8DFC523CD2BF}" presName="compNode" presStyleCnt="0"/>
      <dgm:spPr/>
    </dgm:pt>
    <dgm:pt modelId="{5D44732F-FDEB-40A9-B669-309D94B64BE8}" type="pres">
      <dgm:prSet presAssocID="{4BD90206-DB47-4968-BFEB-8DFC523CD2BF}" presName="pictRect" presStyleLbl="node1" presStyleIdx="2" presStyleCnt="1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C60EDF17-0B74-4ADD-9E61-BD3F15314E61}" type="pres">
      <dgm:prSet presAssocID="{4BD90206-DB47-4968-BFEB-8DFC523CD2BF}" presName="textRect" presStyleLbl="revTx" presStyleIdx="2" presStyleCnt="12">
        <dgm:presLayoutVars>
          <dgm:bulletEnabled val="1"/>
        </dgm:presLayoutVars>
      </dgm:prSet>
      <dgm:spPr/>
    </dgm:pt>
    <dgm:pt modelId="{BAF553C0-4CAE-446E-9A6C-6D1050D3665A}" type="pres">
      <dgm:prSet presAssocID="{A94FFE16-5FAC-40E5-AAC3-ED546894958A}" presName="sibTrans" presStyleLbl="sibTrans2D1" presStyleIdx="0" presStyleCnt="0"/>
      <dgm:spPr/>
    </dgm:pt>
    <dgm:pt modelId="{A7DEBEB0-470C-44FE-8099-317705A87F23}" type="pres">
      <dgm:prSet presAssocID="{59E76C20-B37B-4F34-BBD8-8806733036E4}" presName="compNode" presStyleCnt="0"/>
      <dgm:spPr/>
    </dgm:pt>
    <dgm:pt modelId="{AB5E4B04-7885-4834-8F4C-F98C5A39540A}" type="pres">
      <dgm:prSet presAssocID="{59E76C20-B37B-4F34-BBD8-8806733036E4}" presName="pictRect" presStyleLbl="node1" presStyleIdx="3" presStyleCnt="1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D8E990C-CCEE-4E70-9595-D0B2DFF70CBC}" type="pres">
      <dgm:prSet presAssocID="{59E76C20-B37B-4F34-BBD8-8806733036E4}" presName="textRect" presStyleLbl="revTx" presStyleIdx="3" presStyleCnt="12">
        <dgm:presLayoutVars>
          <dgm:bulletEnabled val="1"/>
        </dgm:presLayoutVars>
      </dgm:prSet>
      <dgm:spPr/>
    </dgm:pt>
    <dgm:pt modelId="{A96408B4-B4C9-4FF6-9D2F-4737144947F9}" type="pres">
      <dgm:prSet presAssocID="{C224BCFB-B3D3-40D7-9DF0-96A15AA8F149}" presName="sibTrans" presStyleLbl="sibTrans2D1" presStyleIdx="0" presStyleCnt="0"/>
      <dgm:spPr/>
    </dgm:pt>
    <dgm:pt modelId="{7724C790-33AC-4BE7-A3D9-36181B69778D}" type="pres">
      <dgm:prSet presAssocID="{91D51232-981E-4725-AC5B-D24CBB16B52F}" presName="compNode" presStyleCnt="0"/>
      <dgm:spPr/>
    </dgm:pt>
    <dgm:pt modelId="{CA7CDEEE-71AF-48D9-991F-5C5E810D5A70}" type="pres">
      <dgm:prSet presAssocID="{91D51232-981E-4725-AC5B-D24CBB16B52F}" presName="pictRect" presStyleLbl="node1" presStyleIdx="4" presStyleCnt="1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79EADF60-B3A1-4C04-AAB5-E5E10BCC5921}" type="pres">
      <dgm:prSet presAssocID="{91D51232-981E-4725-AC5B-D24CBB16B52F}" presName="textRect" presStyleLbl="revTx" presStyleIdx="4" presStyleCnt="12">
        <dgm:presLayoutVars>
          <dgm:bulletEnabled val="1"/>
        </dgm:presLayoutVars>
      </dgm:prSet>
      <dgm:spPr/>
    </dgm:pt>
    <dgm:pt modelId="{F5A4A251-132D-46D7-917B-92703F169EB9}" type="pres">
      <dgm:prSet presAssocID="{EECA6077-034D-4B08-B5C6-B7C6D546C28E}" presName="sibTrans" presStyleLbl="sibTrans2D1" presStyleIdx="0" presStyleCnt="0"/>
      <dgm:spPr/>
    </dgm:pt>
    <dgm:pt modelId="{11DA1E69-CAC8-4AAE-B9DF-D2D88D206004}" type="pres">
      <dgm:prSet presAssocID="{411B9946-743E-43A2-ADDF-40C99B9CD497}" presName="compNode" presStyleCnt="0"/>
      <dgm:spPr/>
    </dgm:pt>
    <dgm:pt modelId="{A4B7D573-AE5C-45A9-82EA-F1BFEC0A9FE8}" type="pres">
      <dgm:prSet presAssocID="{411B9946-743E-43A2-ADDF-40C99B9CD497}" presName="pictRect" presStyleLbl="node1" presStyleIdx="5" presStyleCnt="12"/>
      <dgm:spPr>
        <a:blipFill>
          <a:blip xmlns:r="http://schemas.openxmlformats.org/officeDocument/2006/relationships"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48000" r="-48000"/>
          </a:stretch>
        </a:blipFill>
      </dgm:spPr>
    </dgm:pt>
    <dgm:pt modelId="{49F524D0-4D8A-4204-BC3B-5391EE21BDD8}" type="pres">
      <dgm:prSet presAssocID="{411B9946-743E-43A2-ADDF-40C99B9CD497}" presName="textRect" presStyleLbl="revTx" presStyleIdx="5" presStyleCnt="12">
        <dgm:presLayoutVars>
          <dgm:bulletEnabled val="1"/>
        </dgm:presLayoutVars>
      </dgm:prSet>
      <dgm:spPr/>
    </dgm:pt>
    <dgm:pt modelId="{DD18D91B-AEE4-41CC-AB0F-A36FB52D09FE}" type="pres">
      <dgm:prSet presAssocID="{554ACF95-5A79-4D6C-97C7-51C20F2879C9}" presName="sibTrans" presStyleLbl="sibTrans2D1" presStyleIdx="0" presStyleCnt="0"/>
      <dgm:spPr/>
    </dgm:pt>
    <dgm:pt modelId="{498EB1B5-4AC2-494B-9714-04A9165DD018}" type="pres">
      <dgm:prSet presAssocID="{D76AAD5E-9C89-41D3-AA22-DC698494B09F}" presName="compNode" presStyleCnt="0"/>
      <dgm:spPr/>
    </dgm:pt>
    <dgm:pt modelId="{F8AB9E6B-184A-47DE-A21D-74176AFB9389}" type="pres">
      <dgm:prSet presAssocID="{D76AAD5E-9C89-41D3-AA22-DC698494B09F}" presName="pictRect" presStyleLbl="node1" presStyleIdx="6" presStyleCnt="12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83D05EAA-46EF-4824-98B2-50CD6E9A4E2F}" type="pres">
      <dgm:prSet presAssocID="{D76AAD5E-9C89-41D3-AA22-DC698494B09F}" presName="textRect" presStyleLbl="revTx" presStyleIdx="6" presStyleCnt="12">
        <dgm:presLayoutVars>
          <dgm:bulletEnabled val="1"/>
        </dgm:presLayoutVars>
      </dgm:prSet>
      <dgm:spPr/>
    </dgm:pt>
    <dgm:pt modelId="{C750EF53-99E2-4ABD-A578-EADAD77DD7A8}" type="pres">
      <dgm:prSet presAssocID="{4D3A8161-4791-41F1-8532-E4313805C3C2}" presName="sibTrans" presStyleLbl="sibTrans2D1" presStyleIdx="0" presStyleCnt="0"/>
      <dgm:spPr/>
    </dgm:pt>
    <dgm:pt modelId="{8F77A5DB-D030-4A1E-A1A1-F55DBAF18E86}" type="pres">
      <dgm:prSet presAssocID="{D7158954-EAC1-43C5-BCD8-3986ABA185F5}" presName="compNode" presStyleCnt="0"/>
      <dgm:spPr/>
    </dgm:pt>
    <dgm:pt modelId="{57880E13-78C4-4DC1-80C5-CC03C2FA0010}" type="pres">
      <dgm:prSet presAssocID="{D7158954-EAC1-43C5-BCD8-3986ABA185F5}" presName="pictRect" presStyleLbl="node1" presStyleIdx="7" presStyleCnt="12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B59559D8-6CCD-47D5-829F-CD30A5A2A6BE}" type="pres">
      <dgm:prSet presAssocID="{D7158954-EAC1-43C5-BCD8-3986ABA185F5}" presName="textRect" presStyleLbl="revTx" presStyleIdx="7" presStyleCnt="12">
        <dgm:presLayoutVars>
          <dgm:bulletEnabled val="1"/>
        </dgm:presLayoutVars>
      </dgm:prSet>
      <dgm:spPr/>
    </dgm:pt>
    <dgm:pt modelId="{FFC67D63-EE77-4469-B9F5-F5CD5576A16F}" type="pres">
      <dgm:prSet presAssocID="{D62E3CE4-BA93-48E5-8464-A858BAF13711}" presName="sibTrans" presStyleLbl="sibTrans2D1" presStyleIdx="0" presStyleCnt="0"/>
      <dgm:spPr/>
    </dgm:pt>
    <dgm:pt modelId="{7DFB4C59-C3D3-424C-B34B-3D85AB96CED7}" type="pres">
      <dgm:prSet presAssocID="{11C6B023-6E0F-4187-A478-DC575F96E1EC}" presName="compNode" presStyleCnt="0"/>
      <dgm:spPr/>
    </dgm:pt>
    <dgm:pt modelId="{BF01A22C-27BF-4F7F-9874-2ACB7BF00269}" type="pres">
      <dgm:prSet presAssocID="{11C6B023-6E0F-4187-A478-DC575F96E1EC}" presName="pictRect" presStyleLbl="node1" presStyleIdx="8" presStyleCnt="12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57FBA3F6-7B9F-4D1F-9537-11AD5F6B68E4}" type="pres">
      <dgm:prSet presAssocID="{11C6B023-6E0F-4187-A478-DC575F96E1EC}" presName="textRect" presStyleLbl="revTx" presStyleIdx="8" presStyleCnt="12">
        <dgm:presLayoutVars>
          <dgm:bulletEnabled val="1"/>
        </dgm:presLayoutVars>
      </dgm:prSet>
      <dgm:spPr/>
    </dgm:pt>
    <dgm:pt modelId="{A84B05C9-CE8F-4C85-A744-DAC2D6B6426A}" type="pres">
      <dgm:prSet presAssocID="{D02B256A-BBDE-4884-8500-1A6667A24812}" presName="sibTrans" presStyleLbl="sibTrans2D1" presStyleIdx="0" presStyleCnt="0"/>
      <dgm:spPr/>
    </dgm:pt>
    <dgm:pt modelId="{6E0D58F2-32BF-4D5F-A38E-CA38B828740D}" type="pres">
      <dgm:prSet presAssocID="{76448028-FA75-4A7F-A140-C791CC4046A2}" presName="compNode" presStyleCnt="0"/>
      <dgm:spPr/>
    </dgm:pt>
    <dgm:pt modelId="{14F6492F-B4FD-4D20-8A6F-7CAA587176EA}" type="pres">
      <dgm:prSet presAssocID="{76448028-FA75-4A7F-A140-C791CC4046A2}" presName="pictRect" presStyleLbl="node1" presStyleIdx="9" presStyleCnt="12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6D26B0A-A4F1-4BC6-A453-7B3C5D3AB0D8}" type="pres">
      <dgm:prSet presAssocID="{76448028-FA75-4A7F-A140-C791CC4046A2}" presName="textRect" presStyleLbl="revTx" presStyleIdx="9" presStyleCnt="12">
        <dgm:presLayoutVars>
          <dgm:bulletEnabled val="1"/>
        </dgm:presLayoutVars>
      </dgm:prSet>
      <dgm:spPr/>
    </dgm:pt>
    <dgm:pt modelId="{8C7DEAB2-3932-4812-88EC-217657493F7B}" type="pres">
      <dgm:prSet presAssocID="{7794E0FA-1966-401B-AB80-27816DCCE232}" presName="sibTrans" presStyleLbl="sibTrans2D1" presStyleIdx="0" presStyleCnt="0"/>
      <dgm:spPr/>
    </dgm:pt>
    <dgm:pt modelId="{B2AE4A88-F3C2-4048-A337-98E8718AD4C2}" type="pres">
      <dgm:prSet presAssocID="{8EF8AFD1-E022-49AF-8053-5A2ADC120BAF}" presName="compNode" presStyleCnt="0"/>
      <dgm:spPr/>
    </dgm:pt>
    <dgm:pt modelId="{9FF32333-9E72-40E2-AF5C-6FFFA36A827A}" type="pres">
      <dgm:prSet presAssocID="{8EF8AFD1-E022-49AF-8053-5A2ADC120BAF}" presName="pictRect" presStyleLbl="node1" presStyleIdx="10" presStyleCnt="12"/>
      <dgm:spPr>
        <a:blipFill>
          <a:blip xmlns:r="http://schemas.openxmlformats.org/officeDocument/2006/relationships"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>
            <a:fillRect t="-23000" b="-23000"/>
          </a:stretch>
        </a:blipFill>
      </dgm:spPr>
    </dgm:pt>
    <dgm:pt modelId="{D2B127BE-D5C7-4A80-A7FE-459985AC16CB}" type="pres">
      <dgm:prSet presAssocID="{8EF8AFD1-E022-49AF-8053-5A2ADC120BAF}" presName="textRect" presStyleLbl="revTx" presStyleIdx="10" presStyleCnt="12">
        <dgm:presLayoutVars>
          <dgm:bulletEnabled val="1"/>
        </dgm:presLayoutVars>
      </dgm:prSet>
      <dgm:spPr/>
    </dgm:pt>
    <dgm:pt modelId="{65C10076-D284-4125-B670-4B0AB9195107}" type="pres">
      <dgm:prSet presAssocID="{5EE3F98F-93AF-475E-B102-D8E650F48B00}" presName="sibTrans" presStyleLbl="sibTrans2D1" presStyleIdx="0" presStyleCnt="0"/>
      <dgm:spPr/>
    </dgm:pt>
    <dgm:pt modelId="{7BDDFB01-DDAB-43E5-9D71-5476460661F6}" type="pres">
      <dgm:prSet presAssocID="{CBDA3C10-B03E-4261-B094-9411951624FC}" presName="compNode" presStyleCnt="0"/>
      <dgm:spPr/>
    </dgm:pt>
    <dgm:pt modelId="{A4562281-1884-4E5C-9F0B-042AAFB61403}" type="pres">
      <dgm:prSet presAssocID="{CBDA3C10-B03E-4261-B094-9411951624FC}" presName="pictRect" presStyleLbl="node1" presStyleIdx="11" presStyleCnt="12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E90D14E7-A937-4498-BA50-2780A18EF238}" type="pres">
      <dgm:prSet presAssocID="{CBDA3C10-B03E-4261-B094-9411951624FC}" presName="textRect" presStyleLbl="revTx" presStyleIdx="11" presStyleCnt="12">
        <dgm:presLayoutVars>
          <dgm:bulletEnabled val="1"/>
        </dgm:presLayoutVars>
      </dgm:prSet>
      <dgm:spPr/>
    </dgm:pt>
  </dgm:ptLst>
  <dgm:cxnLst>
    <dgm:cxn modelId="{ED3D7100-2A31-4DDD-8B58-3E224F604269}" type="presOf" srcId="{C224BCFB-B3D3-40D7-9DF0-96A15AA8F149}" destId="{A96408B4-B4C9-4FF6-9D2F-4737144947F9}" srcOrd="0" destOrd="0" presId="urn:microsoft.com/office/officeart/2005/8/layout/pList1"/>
    <dgm:cxn modelId="{414D1205-0F86-41F6-965C-A8393F183EB8}" type="presOf" srcId="{26E31D4D-D744-4FDD-9E3D-393893D79E34}" destId="{F8F4D311-0EFD-45C6-9CC5-7BAA7A006F2E}" srcOrd="0" destOrd="0" presId="urn:microsoft.com/office/officeart/2005/8/layout/pList1"/>
    <dgm:cxn modelId="{3E1D0D08-C2B4-451C-AF31-042495DD0D99}" type="presOf" srcId="{D7158954-EAC1-43C5-BCD8-3986ABA185F5}" destId="{B59559D8-6CCD-47D5-829F-CD30A5A2A6BE}" srcOrd="0" destOrd="0" presId="urn:microsoft.com/office/officeart/2005/8/layout/pList1"/>
    <dgm:cxn modelId="{F903D90F-1D60-4A92-87A5-5F0EA4A3A9B0}" srcId="{6FE4F155-4F66-4673-9B52-5FD92CF8EB35}" destId="{91D51232-981E-4725-AC5B-D24CBB16B52F}" srcOrd="4" destOrd="0" parTransId="{6C2D6169-1D33-4565-ABF7-89C629E1D4E2}" sibTransId="{EECA6077-034D-4B08-B5C6-B7C6D546C28E}"/>
    <dgm:cxn modelId="{ADAA4E19-66C9-484D-9EB2-97F07C3514BD}" srcId="{6FE4F155-4F66-4673-9B52-5FD92CF8EB35}" destId="{11C6B023-6E0F-4187-A478-DC575F96E1EC}" srcOrd="8" destOrd="0" parTransId="{DB76422E-CC57-4645-9B58-D85886ED25D6}" sibTransId="{D02B256A-BBDE-4884-8500-1A6667A24812}"/>
    <dgm:cxn modelId="{FF476B1C-F645-4B67-9D25-8A43C82E2E91}" type="presOf" srcId="{A94FFE16-5FAC-40E5-AAC3-ED546894958A}" destId="{BAF553C0-4CAE-446E-9A6C-6D1050D3665A}" srcOrd="0" destOrd="0" presId="urn:microsoft.com/office/officeart/2005/8/layout/pList1"/>
    <dgm:cxn modelId="{DF43DC21-9614-4F87-A29C-650F795513E8}" type="presOf" srcId="{EECA6077-034D-4B08-B5C6-B7C6D546C28E}" destId="{F5A4A251-132D-46D7-917B-92703F169EB9}" srcOrd="0" destOrd="0" presId="urn:microsoft.com/office/officeart/2005/8/layout/pList1"/>
    <dgm:cxn modelId="{65204D24-52EE-4893-AAB9-E5292895CC06}" srcId="{6FE4F155-4F66-4673-9B52-5FD92CF8EB35}" destId="{59E76C20-B37B-4F34-BBD8-8806733036E4}" srcOrd="3" destOrd="0" parTransId="{FB6C01A7-19E3-457B-A80A-E18248A5ECCA}" sibTransId="{C224BCFB-B3D3-40D7-9DF0-96A15AA8F149}"/>
    <dgm:cxn modelId="{A7F72D29-41E9-4D35-AB57-5B91598693C5}" srcId="{6FE4F155-4F66-4673-9B52-5FD92CF8EB35}" destId="{D76AAD5E-9C89-41D3-AA22-DC698494B09F}" srcOrd="6" destOrd="0" parTransId="{C523ADFC-8173-4FE1-87CE-B0834C094999}" sibTransId="{4D3A8161-4791-41F1-8532-E4313805C3C2}"/>
    <dgm:cxn modelId="{AF6CFD34-1565-4C38-A528-D5CF99EC69C5}" type="presOf" srcId="{D76AAD5E-9C89-41D3-AA22-DC698494B09F}" destId="{83D05EAA-46EF-4824-98B2-50CD6E9A4E2F}" srcOrd="0" destOrd="0" presId="urn:microsoft.com/office/officeart/2005/8/layout/pList1"/>
    <dgm:cxn modelId="{DDD16168-1D8F-4A41-85A4-18378805F0C1}" type="presOf" srcId="{411B9946-743E-43A2-ADDF-40C99B9CD497}" destId="{49F524D0-4D8A-4204-BC3B-5391EE21BDD8}" srcOrd="0" destOrd="0" presId="urn:microsoft.com/office/officeart/2005/8/layout/pList1"/>
    <dgm:cxn modelId="{264E3B69-1815-4339-95E2-765F3FC8FC85}" srcId="{6FE4F155-4F66-4673-9B52-5FD92CF8EB35}" destId="{D7158954-EAC1-43C5-BCD8-3986ABA185F5}" srcOrd="7" destOrd="0" parTransId="{CAE5B430-A8A0-4395-8768-35CE3E4174D1}" sibTransId="{D62E3CE4-BA93-48E5-8464-A858BAF13711}"/>
    <dgm:cxn modelId="{C421CB6F-FD5E-4436-A5F7-1ABE7F27C2B4}" type="presOf" srcId="{D02B256A-BBDE-4884-8500-1A6667A24812}" destId="{A84B05C9-CE8F-4C85-A744-DAC2D6B6426A}" srcOrd="0" destOrd="0" presId="urn:microsoft.com/office/officeart/2005/8/layout/pList1"/>
    <dgm:cxn modelId="{5E9C1970-3254-4667-BA94-215D6EB8697B}" srcId="{6FE4F155-4F66-4673-9B52-5FD92CF8EB35}" destId="{8EF8AFD1-E022-49AF-8053-5A2ADC120BAF}" srcOrd="10" destOrd="0" parTransId="{CCB5E3B3-6355-43BD-9A97-8858E6C3AC41}" sibTransId="{5EE3F98F-93AF-475E-B102-D8E650F48B00}"/>
    <dgm:cxn modelId="{24061554-1700-4182-9458-F8E6241DE48A}" type="presOf" srcId="{4BD90206-DB47-4968-BFEB-8DFC523CD2BF}" destId="{C60EDF17-0B74-4ADD-9E61-BD3F15314E61}" srcOrd="0" destOrd="0" presId="urn:microsoft.com/office/officeart/2005/8/layout/pList1"/>
    <dgm:cxn modelId="{8FC3E354-68F9-4110-81DA-AFD71DE7617C}" type="presOf" srcId="{4D3A8161-4791-41F1-8532-E4313805C3C2}" destId="{C750EF53-99E2-4ABD-A578-EADAD77DD7A8}" srcOrd="0" destOrd="0" presId="urn:microsoft.com/office/officeart/2005/8/layout/pList1"/>
    <dgm:cxn modelId="{FC4C717E-FF54-4658-9C6C-5031527AECBD}" type="presOf" srcId="{11C6B023-6E0F-4187-A478-DC575F96E1EC}" destId="{57FBA3F6-7B9F-4D1F-9537-11AD5F6B68E4}" srcOrd="0" destOrd="0" presId="urn:microsoft.com/office/officeart/2005/8/layout/pList1"/>
    <dgm:cxn modelId="{3738EB89-3BF5-4343-8A7B-E64BE477FB14}" srcId="{6FE4F155-4F66-4673-9B52-5FD92CF8EB35}" destId="{26E31D4D-D744-4FDD-9E3D-393893D79E34}" srcOrd="1" destOrd="0" parTransId="{2BF1CF5D-3F3C-4DFA-93B5-1BCA1985FAF8}" sibTransId="{71F02021-A1EB-4DB6-B9DB-A2633F3B537F}"/>
    <dgm:cxn modelId="{5F7E0A8A-9809-4CF4-BE37-185684F9B2E8}" type="presOf" srcId="{6FE4F155-4F66-4673-9B52-5FD92CF8EB35}" destId="{3F127364-9625-48A7-9726-3EBC6CCEF85B}" srcOrd="0" destOrd="0" presId="urn:microsoft.com/office/officeart/2005/8/layout/pList1"/>
    <dgm:cxn modelId="{57DBC196-1183-4233-9573-2F37E10BF0EC}" type="presOf" srcId="{76448028-FA75-4A7F-A140-C791CC4046A2}" destId="{D6D26B0A-A4F1-4BC6-A453-7B3C5D3AB0D8}" srcOrd="0" destOrd="0" presId="urn:microsoft.com/office/officeart/2005/8/layout/pList1"/>
    <dgm:cxn modelId="{55B06EA1-FF50-4AB6-BF31-BEE3C3BC539B}" type="presOf" srcId="{91D51232-981E-4725-AC5B-D24CBB16B52F}" destId="{79EADF60-B3A1-4C04-AAB5-E5E10BCC5921}" srcOrd="0" destOrd="0" presId="urn:microsoft.com/office/officeart/2005/8/layout/pList1"/>
    <dgm:cxn modelId="{39735AA3-0F59-4D6A-BD35-D1AF22529E1C}" srcId="{6FE4F155-4F66-4673-9B52-5FD92CF8EB35}" destId="{4BD90206-DB47-4968-BFEB-8DFC523CD2BF}" srcOrd="2" destOrd="0" parTransId="{0DF517B1-36A1-41FC-90CE-E1D532CE9E38}" sibTransId="{A94FFE16-5FAC-40E5-AAC3-ED546894958A}"/>
    <dgm:cxn modelId="{EBB78DA5-4F28-4F8B-B6EE-F3C3BC8DEBAA}" srcId="{6FE4F155-4F66-4673-9B52-5FD92CF8EB35}" destId="{76448028-FA75-4A7F-A140-C791CC4046A2}" srcOrd="9" destOrd="0" parTransId="{7727F172-D0CD-4730-B67B-116822CA4837}" sibTransId="{7794E0FA-1966-401B-AB80-27816DCCE232}"/>
    <dgm:cxn modelId="{2577FAAD-A6B9-4AFD-A0B4-D8468760E1DD}" type="presOf" srcId="{CBDA3C10-B03E-4261-B094-9411951624FC}" destId="{E90D14E7-A937-4498-BA50-2780A18EF238}" srcOrd="0" destOrd="0" presId="urn:microsoft.com/office/officeart/2005/8/layout/pList1"/>
    <dgm:cxn modelId="{6C1DFDB2-4A5F-4E88-900E-738CC5C7B7E4}" srcId="{6FE4F155-4F66-4673-9B52-5FD92CF8EB35}" destId="{411B9946-743E-43A2-ADDF-40C99B9CD497}" srcOrd="5" destOrd="0" parTransId="{1CD4F919-1DA5-430C-BF38-735CE4BBFCD9}" sibTransId="{554ACF95-5A79-4D6C-97C7-51C20F2879C9}"/>
    <dgm:cxn modelId="{A6BD84B7-74D7-4677-B58E-C20C98349DF1}" srcId="{6FE4F155-4F66-4673-9B52-5FD92CF8EB35}" destId="{CBDA3C10-B03E-4261-B094-9411951624FC}" srcOrd="11" destOrd="0" parTransId="{75F0A7D3-297E-49C1-9DA1-1EFF05D37216}" sibTransId="{7DCDF489-B49D-43EC-A29A-437C45B229F1}"/>
    <dgm:cxn modelId="{59A6A5B8-4DDB-4ADE-86D2-08CA5F30F7D8}" type="presOf" srcId="{7794E0FA-1966-401B-AB80-27816DCCE232}" destId="{8C7DEAB2-3932-4812-88EC-217657493F7B}" srcOrd="0" destOrd="0" presId="urn:microsoft.com/office/officeart/2005/8/layout/pList1"/>
    <dgm:cxn modelId="{E514ABB8-2A47-47BC-8C5D-752BDEA598E8}" type="presOf" srcId="{5EE3F98F-93AF-475E-B102-D8E650F48B00}" destId="{65C10076-D284-4125-B670-4B0AB9195107}" srcOrd="0" destOrd="0" presId="urn:microsoft.com/office/officeart/2005/8/layout/pList1"/>
    <dgm:cxn modelId="{BF361EBF-CCDE-42DE-A5B9-1EC540BC87BC}" type="presOf" srcId="{5EA9ADB4-7A68-4B17-8810-E1DEE481FBF0}" destId="{189568A5-8CDE-4448-A119-F829A2F95444}" srcOrd="0" destOrd="0" presId="urn:microsoft.com/office/officeart/2005/8/layout/pList1"/>
    <dgm:cxn modelId="{D0B63EC1-21BB-4326-A797-77F42E720345}" type="presOf" srcId="{71F02021-A1EB-4DB6-B9DB-A2633F3B537F}" destId="{0A781BD0-5AC2-4CBF-A067-0E67D8600C8B}" srcOrd="0" destOrd="0" presId="urn:microsoft.com/office/officeart/2005/8/layout/pList1"/>
    <dgm:cxn modelId="{FE5C8FD2-0991-4960-8611-53C253465C78}" type="presOf" srcId="{8EF8AFD1-E022-49AF-8053-5A2ADC120BAF}" destId="{D2B127BE-D5C7-4A80-A7FE-459985AC16CB}" srcOrd="0" destOrd="0" presId="urn:microsoft.com/office/officeart/2005/8/layout/pList1"/>
    <dgm:cxn modelId="{2DABC7D6-CCF5-4F02-8CC4-115222883BEC}" type="presOf" srcId="{554ACF95-5A79-4D6C-97C7-51C20F2879C9}" destId="{DD18D91B-AEE4-41CC-AB0F-A36FB52D09FE}" srcOrd="0" destOrd="0" presId="urn:microsoft.com/office/officeart/2005/8/layout/pList1"/>
    <dgm:cxn modelId="{211D60DD-9D87-4C6C-90ED-2F98CE45C06B}" type="presOf" srcId="{6B3864EA-F65F-4EDA-94D9-900901C1BE6B}" destId="{702B39D8-BD38-4270-BC1F-ACDC67CC3443}" srcOrd="0" destOrd="0" presId="urn:microsoft.com/office/officeart/2005/8/layout/pList1"/>
    <dgm:cxn modelId="{59A7DDED-ECF3-40D1-AA1D-9BE24E0762A3}" srcId="{6FE4F155-4F66-4673-9B52-5FD92CF8EB35}" destId="{5EA9ADB4-7A68-4B17-8810-E1DEE481FBF0}" srcOrd="0" destOrd="0" parTransId="{4023F684-04CF-436E-8220-C6142E1C4D9E}" sibTransId="{6B3864EA-F65F-4EDA-94D9-900901C1BE6B}"/>
    <dgm:cxn modelId="{6FA80EF4-AACA-4725-9F6E-0CA5A1E40F11}" type="presOf" srcId="{59E76C20-B37B-4F34-BBD8-8806733036E4}" destId="{6D8E990C-CCEE-4E70-9595-D0B2DFF70CBC}" srcOrd="0" destOrd="0" presId="urn:microsoft.com/office/officeart/2005/8/layout/pList1"/>
    <dgm:cxn modelId="{C65BB1F7-F3F4-4BC9-A342-6F787019B3D1}" type="presOf" srcId="{D62E3CE4-BA93-48E5-8464-A858BAF13711}" destId="{FFC67D63-EE77-4469-B9F5-F5CD5576A16F}" srcOrd="0" destOrd="0" presId="urn:microsoft.com/office/officeart/2005/8/layout/pList1"/>
    <dgm:cxn modelId="{B83EDCFD-FF14-41BC-9F6A-FC9962CD4297}" type="presParOf" srcId="{3F127364-9625-48A7-9726-3EBC6CCEF85B}" destId="{ECFD6299-8330-4971-948E-2B46B8FB5030}" srcOrd="0" destOrd="0" presId="urn:microsoft.com/office/officeart/2005/8/layout/pList1"/>
    <dgm:cxn modelId="{9B7C0250-C074-451B-A026-97FC56F6D03A}" type="presParOf" srcId="{ECFD6299-8330-4971-948E-2B46B8FB5030}" destId="{7AB0D241-41CC-44BF-805E-06CF124A29C5}" srcOrd="0" destOrd="0" presId="urn:microsoft.com/office/officeart/2005/8/layout/pList1"/>
    <dgm:cxn modelId="{7176651F-D8D8-427F-8362-3C583A9A3B19}" type="presParOf" srcId="{ECFD6299-8330-4971-948E-2B46B8FB5030}" destId="{189568A5-8CDE-4448-A119-F829A2F95444}" srcOrd="1" destOrd="0" presId="urn:microsoft.com/office/officeart/2005/8/layout/pList1"/>
    <dgm:cxn modelId="{4E281A3A-C019-4E4D-8780-5FCF1C0712EB}" type="presParOf" srcId="{3F127364-9625-48A7-9726-3EBC6CCEF85B}" destId="{702B39D8-BD38-4270-BC1F-ACDC67CC3443}" srcOrd="1" destOrd="0" presId="urn:microsoft.com/office/officeart/2005/8/layout/pList1"/>
    <dgm:cxn modelId="{6F6C2DE8-33A0-4D24-8AAA-76797B7875ED}" type="presParOf" srcId="{3F127364-9625-48A7-9726-3EBC6CCEF85B}" destId="{609C6E83-E1FD-48F1-B6D4-27C6FEE8D97F}" srcOrd="2" destOrd="0" presId="urn:microsoft.com/office/officeart/2005/8/layout/pList1"/>
    <dgm:cxn modelId="{3752D43E-BEF1-45BA-A471-B23BC6642DAA}" type="presParOf" srcId="{609C6E83-E1FD-48F1-B6D4-27C6FEE8D97F}" destId="{F59485F8-C60B-4EC7-BBB3-75777909216B}" srcOrd="0" destOrd="0" presId="urn:microsoft.com/office/officeart/2005/8/layout/pList1"/>
    <dgm:cxn modelId="{F801253A-FE45-4AB9-A773-1A645A18771C}" type="presParOf" srcId="{609C6E83-E1FD-48F1-B6D4-27C6FEE8D97F}" destId="{F8F4D311-0EFD-45C6-9CC5-7BAA7A006F2E}" srcOrd="1" destOrd="0" presId="urn:microsoft.com/office/officeart/2005/8/layout/pList1"/>
    <dgm:cxn modelId="{0F64EC8C-AF35-4BD5-8CAD-60F1AB0A79CA}" type="presParOf" srcId="{3F127364-9625-48A7-9726-3EBC6CCEF85B}" destId="{0A781BD0-5AC2-4CBF-A067-0E67D8600C8B}" srcOrd="3" destOrd="0" presId="urn:microsoft.com/office/officeart/2005/8/layout/pList1"/>
    <dgm:cxn modelId="{28301F7B-5917-4BC9-A28C-CD581C7345D5}" type="presParOf" srcId="{3F127364-9625-48A7-9726-3EBC6CCEF85B}" destId="{051563FC-07E9-4FAD-856E-3573A76F8487}" srcOrd="4" destOrd="0" presId="urn:microsoft.com/office/officeart/2005/8/layout/pList1"/>
    <dgm:cxn modelId="{499FF719-2D7E-4032-A0EB-78F96000FBEB}" type="presParOf" srcId="{051563FC-07E9-4FAD-856E-3573A76F8487}" destId="{5D44732F-FDEB-40A9-B669-309D94B64BE8}" srcOrd="0" destOrd="0" presId="urn:microsoft.com/office/officeart/2005/8/layout/pList1"/>
    <dgm:cxn modelId="{06999133-17E7-453B-9C6D-66923D610F00}" type="presParOf" srcId="{051563FC-07E9-4FAD-856E-3573A76F8487}" destId="{C60EDF17-0B74-4ADD-9E61-BD3F15314E61}" srcOrd="1" destOrd="0" presId="urn:microsoft.com/office/officeart/2005/8/layout/pList1"/>
    <dgm:cxn modelId="{5B81EBC3-B4D0-4787-932C-8C5FB1879F0C}" type="presParOf" srcId="{3F127364-9625-48A7-9726-3EBC6CCEF85B}" destId="{BAF553C0-4CAE-446E-9A6C-6D1050D3665A}" srcOrd="5" destOrd="0" presId="urn:microsoft.com/office/officeart/2005/8/layout/pList1"/>
    <dgm:cxn modelId="{7970AC59-80C0-41D3-92E3-00EA5EA0291F}" type="presParOf" srcId="{3F127364-9625-48A7-9726-3EBC6CCEF85B}" destId="{A7DEBEB0-470C-44FE-8099-317705A87F23}" srcOrd="6" destOrd="0" presId="urn:microsoft.com/office/officeart/2005/8/layout/pList1"/>
    <dgm:cxn modelId="{17FB2F41-C1A1-4C3F-AE7F-D44A8501C99C}" type="presParOf" srcId="{A7DEBEB0-470C-44FE-8099-317705A87F23}" destId="{AB5E4B04-7885-4834-8F4C-F98C5A39540A}" srcOrd="0" destOrd="0" presId="urn:microsoft.com/office/officeart/2005/8/layout/pList1"/>
    <dgm:cxn modelId="{32CF1210-5988-4EED-9222-A7755034161F}" type="presParOf" srcId="{A7DEBEB0-470C-44FE-8099-317705A87F23}" destId="{6D8E990C-CCEE-4E70-9595-D0B2DFF70CBC}" srcOrd="1" destOrd="0" presId="urn:microsoft.com/office/officeart/2005/8/layout/pList1"/>
    <dgm:cxn modelId="{9B96E078-BCDF-4665-A35D-FBEAFEC2D35A}" type="presParOf" srcId="{3F127364-9625-48A7-9726-3EBC6CCEF85B}" destId="{A96408B4-B4C9-4FF6-9D2F-4737144947F9}" srcOrd="7" destOrd="0" presId="urn:microsoft.com/office/officeart/2005/8/layout/pList1"/>
    <dgm:cxn modelId="{65A5D5C6-BE16-4816-AE37-BC960BEB1ADF}" type="presParOf" srcId="{3F127364-9625-48A7-9726-3EBC6CCEF85B}" destId="{7724C790-33AC-4BE7-A3D9-36181B69778D}" srcOrd="8" destOrd="0" presId="urn:microsoft.com/office/officeart/2005/8/layout/pList1"/>
    <dgm:cxn modelId="{4B53886B-1DB5-4D34-A88F-695BDF9B38A6}" type="presParOf" srcId="{7724C790-33AC-4BE7-A3D9-36181B69778D}" destId="{CA7CDEEE-71AF-48D9-991F-5C5E810D5A70}" srcOrd="0" destOrd="0" presId="urn:microsoft.com/office/officeart/2005/8/layout/pList1"/>
    <dgm:cxn modelId="{9C74B3C9-E981-49FF-B167-C4802817D7DC}" type="presParOf" srcId="{7724C790-33AC-4BE7-A3D9-36181B69778D}" destId="{79EADF60-B3A1-4C04-AAB5-E5E10BCC5921}" srcOrd="1" destOrd="0" presId="urn:microsoft.com/office/officeart/2005/8/layout/pList1"/>
    <dgm:cxn modelId="{24465374-D5E9-4527-8521-ABBB8F7153E0}" type="presParOf" srcId="{3F127364-9625-48A7-9726-3EBC6CCEF85B}" destId="{F5A4A251-132D-46D7-917B-92703F169EB9}" srcOrd="9" destOrd="0" presId="urn:microsoft.com/office/officeart/2005/8/layout/pList1"/>
    <dgm:cxn modelId="{A19A65F4-29EC-4935-AFB0-F9410ADFC477}" type="presParOf" srcId="{3F127364-9625-48A7-9726-3EBC6CCEF85B}" destId="{11DA1E69-CAC8-4AAE-B9DF-D2D88D206004}" srcOrd="10" destOrd="0" presId="urn:microsoft.com/office/officeart/2005/8/layout/pList1"/>
    <dgm:cxn modelId="{4703884C-7670-4674-85CC-1D8CDA5606A5}" type="presParOf" srcId="{11DA1E69-CAC8-4AAE-B9DF-D2D88D206004}" destId="{A4B7D573-AE5C-45A9-82EA-F1BFEC0A9FE8}" srcOrd="0" destOrd="0" presId="urn:microsoft.com/office/officeart/2005/8/layout/pList1"/>
    <dgm:cxn modelId="{61DDB2E2-D149-4A4D-B84E-D6D07A7DB1CB}" type="presParOf" srcId="{11DA1E69-CAC8-4AAE-B9DF-D2D88D206004}" destId="{49F524D0-4D8A-4204-BC3B-5391EE21BDD8}" srcOrd="1" destOrd="0" presId="urn:microsoft.com/office/officeart/2005/8/layout/pList1"/>
    <dgm:cxn modelId="{087BCE05-42C0-409D-ACD8-8997704CB9C7}" type="presParOf" srcId="{3F127364-9625-48A7-9726-3EBC6CCEF85B}" destId="{DD18D91B-AEE4-41CC-AB0F-A36FB52D09FE}" srcOrd="11" destOrd="0" presId="urn:microsoft.com/office/officeart/2005/8/layout/pList1"/>
    <dgm:cxn modelId="{0499C050-A3D5-4A2A-992D-DFB0F53B137F}" type="presParOf" srcId="{3F127364-9625-48A7-9726-3EBC6CCEF85B}" destId="{498EB1B5-4AC2-494B-9714-04A9165DD018}" srcOrd="12" destOrd="0" presId="urn:microsoft.com/office/officeart/2005/8/layout/pList1"/>
    <dgm:cxn modelId="{B420E3CC-F15D-4820-A46B-59113262323E}" type="presParOf" srcId="{498EB1B5-4AC2-494B-9714-04A9165DD018}" destId="{F8AB9E6B-184A-47DE-A21D-74176AFB9389}" srcOrd="0" destOrd="0" presId="urn:microsoft.com/office/officeart/2005/8/layout/pList1"/>
    <dgm:cxn modelId="{A9E89273-CCFE-47D0-95C4-A15272A535A0}" type="presParOf" srcId="{498EB1B5-4AC2-494B-9714-04A9165DD018}" destId="{83D05EAA-46EF-4824-98B2-50CD6E9A4E2F}" srcOrd="1" destOrd="0" presId="urn:microsoft.com/office/officeart/2005/8/layout/pList1"/>
    <dgm:cxn modelId="{25DA5044-E28E-4570-B0B5-9FBA9B2C7CD6}" type="presParOf" srcId="{3F127364-9625-48A7-9726-3EBC6CCEF85B}" destId="{C750EF53-99E2-4ABD-A578-EADAD77DD7A8}" srcOrd="13" destOrd="0" presId="urn:microsoft.com/office/officeart/2005/8/layout/pList1"/>
    <dgm:cxn modelId="{ADB272D1-6FE4-49A0-94D0-6D8FA32C52F9}" type="presParOf" srcId="{3F127364-9625-48A7-9726-3EBC6CCEF85B}" destId="{8F77A5DB-D030-4A1E-A1A1-F55DBAF18E86}" srcOrd="14" destOrd="0" presId="urn:microsoft.com/office/officeart/2005/8/layout/pList1"/>
    <dgm:cxn modelId="{79EF0832-D7D7-4B90-8AFE-71665B13D74C}" type="presParOf" srcId="{8F77A5DB-D030-4A1E-A1A1-F55DBAF18E86}" destId="{57880E13-78C4-4DC1-80C5-CC03C2FA0010}" srcOrd="0" destOrd="0" presId="urn:microsoft.com/office/officeart/2005/8/layout/pList1"/>
    <dgm:cxn modelId="{E680035A-5046-4434-A968-70481ADE5E40}" type="presParOf" srcId="{8F77A5DB-D030-4A1E-A1A1-F55DBAF18E86}" destId="{B59559D8-6CCD-47D5-829F-CD30A5A2A6BE}" srcOrd="1" destOrd="0" presId="urn:microsoft.com/office/officeart/2005/8/layout/pList1"/>
    <dgm:cxn modelId="{A266F41A-FF3D-44C8-AA9C-F9A4C916293E}" type="presParOf" srcId="{3F127364-9625-48A7-9726-3EBC6CCEF85B}" destId="{FFC67D63-EE77-4469-B9F5-F5CD5576A16F}" srcOrd="15" destOrd="0" presId="urn:microsoft.com/office/officeart/2005/8/layout/pList1"/>
    <dgm:cxn modelId="{A3D79BEF-F7A3-4D50-8D5F-CB9FE1802638}" type="presParOf" srcId="{3F127364-9625-48A7-9726-3EBC6CCEF85B}" destId="{7DFB4C59-C3D3-424C-B34B-3D85AB96CED7}" srcOrd="16" destOrd="0" presId="urn:microsoft.com/office/officeart/2005/8/layout/pList1"/>
    <dgm:cxn modelId="{81AA21DA-2B52-4F86-B98F-36E659C382D0}" type="presParOf" srcId="{7DFB4C59-C3D3-424C-B34B-3D85AB96CED7}" destId="{BF01A22C-27BF-4F7F-9874-2ACB7BF00269}" srcOrd="0" destOrd="0" presId="urn:microsoft.com/office/officeart/2005/8/layout/pList1"/>
    <dgm:cxn modelId="{C3CBB11E-654D-438E-92FD-DCCC761853F5}" type="presParOf" srcId="{7DFB4C59-C3D3-424C-B34B-3D85AB96CED7}" destId="{57FBA3F6-7B9F-4D1F-9537-11AD5F6B68E4}" srcOrd="1" destOrd="0" presId="urn:microsoft.com/office/officeart/2005/8/layout/pList1"/>
    <dgm:cxn modelId="{05943472-59D1-43EE-A72A-F0662394A78C}" type="presParOf" srcId="{3F127364-9625-48A7-9726-3EBC6CCEF85B}" destId="{A84B05C9-CE8F-4C85-A744-DAC2D6B6426A}" srcOrd="17" destOrd="0" presId="urn:microsoft.com/office/officeart/2005/8/layout/pList1"/>
    <dgm:cxn modelId="{20677FA3-CB85-4A3D-B9C2-0593C6D83E89}" type="presParOf" srcId="{3F127364-9625-48A7-9726-3EBC6CCEF85B}" destId="{6E0D58F2-32BF-4D5F-A38E-CA38B828740D}" srcOrd="18" destOrd="0" presId="urn:microsoft.com/office/officeart/2005/8/layout/pList1"/>
    <dgm:cxn modelId="{C5348E06-B621-4648-887E-B91AACDC3516}" type="presParOf" srcId="{6E0D58F2-32BF-4D5F-A38E-CA38B828740D}" destId="{14F6492F-B4FD-4D20-8A6F-7CAA587176EA}" srcOrd="0" destOrd="0" presId="urn:microsoft.com/office/officeart/2005/8/layout/pList1"/>
    <dgm:cxn modelId="{4E80AA2E-9C89-4A5C-BAD1-F8173F5B7A66}" type="presParOf" srcId="{6E0D58F2-32BF-4D5F-A38E-CA38B828740D}" destId="{D6D26B0A-A4F1-4BC6-A453-7B3C5D3AB0D8}" srcOrd="1" destOrd="0" presId="urn:microsoft.com/office/officeart/2005/8/layout/pList1"/>
    <dgm:cxn modelId="{6A46AD51-8FA6-44F1-B052-C208074FE619}" type="presParOf" srcId="{3F127364-9625-48A7-9726-3EBC6CCEF85B}" destId="{8C7DEAB2-3932-4812-88EC-217657493F7B}" srcOrd="19" destOrd="0" presId="urn:microsoft.com/office/officeart/2005/8/layout/pList1"/>
    <dgm:cxn modelId="{592A5959-6EA8-47ED-9C1F-EEE283E43061}" type="presParOf" srcId="{3F127364-9625-48A7-9726-3EBC6CCEF85B}" destId="{B2AE4A88-F3C2-4048-A337-98E8718AD4C2}" srcOrd="20" destOrd="0" presId="urn:microsoft.com/office/officeart/2005/8/layout/pList1"/>
    <dgm:cxn modelId="{EE6D9BAE-E851-48A1-A955-559F1EBDD19D}" type="presParOf" srcId="{B2AE4A88-F3C2-4048-A337-98E8718AD4C2}" destId="{9FF32333-9E72-40E2-AF5C-6FFFA36A827A}" srcOrd="0" destOrd="0" presId="urn:microsoft.com/office/officeart/2005/8/layout/pList1"/>
    <dgm:cxn modelId="{68F11DDB-2252-4703-8665-7DA4CED07349}" type="presParOf" srcId="{B2AE4A88-F3C2-4048-A337-98E8718AD4C2}" destId="{D2B127BE-D5C7-4A80-A7FE-459985AC16CB}" srcOrd="1" destOrd="0" presId="urn:microsoft.com/office/officeart/2005/8/layout/pList1"/>
    <dgm:cxn modelId="{3EC34A02-916C-4501-9CC6-2E451A9D967D}" type="presParOf" srcId="{3F127364-9625-48A7-9726-3EBC6CCEF85B}" destId="{65C10076-D284-4125-B670-4B0AB9195107}" srcOrd="21" destOrd="0" presId="urn:microsoft.com/office/officeart/2005/8/layout/pList1"/>
    <dgm:cxn modelId="{6200B659-B9EE-44C9-B1AC-6CDAE03784E8}" type="presParOf" srcId="{3F127364-9625-48A7-9726-3EBC6CCEF85B}" destId="{7BDDFB01-DDAB-43E5-9D71-5476460661F6}" srcOrd="22" destOrd="0" presId="urn:microsoft.com/office/officeart/2005/8/layout/pList1"/>
    <dgm:cxn modelId="{F2AA6CC7-441B-4D27-B2FC-1A74AEEA323E}" type="presParOf" srcId="{7BDDFB01-DDAB-43E5-9D71-5476460661F6}" destId="{A4562281-1884-4E5C-9F0B-042AAFB61403}" srcOrd="0" destOrd="0" presId="urn:microsoft.com/office/officeart/2005/8/layout/pList1"/>
    <dgm:cxn modelId="{8AE8858A-8059-486A-91B3-2EFCA98F6712}" type="presParOf" srcId="{7BDDFB01-DDAB-43E5-9D71-5476460661F6}" destId="{E90D14E7-A937-4498-BA50-2780A18EF23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FCF75-3581-4AAD-A26C-AB006F8E5975}">
      <dsp:nvSpPr>
        <dsp:cNvPr id="0" name=""/>
        <dsp:cNvSpPr/>
      </dsp:nvSpPr>
      <dsp:spPr>
        <a:xfrm>
          <a:off x="1131857" y="5006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Direct</a:t>
          </a:r>
          <a:r>
            <a:rPr lang="en-US" sz="1400" kern="1200" dirty="0"/>
            <a:t>: Businesses offering similar products/services.
</a:t>
          </a:r>
          <a:r>
            <a:rPr lang="en-US" sz="1400" b="1" kern="1200" dirty="0"/>
            <a:t>Indirect</a:t>
          </a:r>
          <a:r>
            <a:rPr lang="en-US" sz="1400" kern="1200" dirty="0"/>
            <a:t>: Businesses in related industries or markets</a:t>
          </a:r>
        </a:p>
      </dsp:txBody>
      <dsp:txXfrm>
        <a:off x="1169277" y="42426"/>
        <a:ext cx="2064535" cy="1559578"/>
      </dsp:txXfrm>
    </dsp:sp>
    <dsp:sp modelId="{557E3335-3158-44BC-9B41-A7E858EDAB87}">
      <dsp:nvSpPr>
        <dsp:cNvPr id="0" name=""/>
        <dsp:cNvSpPr/>
      </dsp:nvSpPr>
      <dsp:spPr>
        <a:xfrm>
          <a:off x="1131857" y="1602005"/>
          <a:ext cx="2139375" cy="6867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Identify Competitors</a:t>
          </a:r>
        </a:p>
      </dsp:txBody>
      <dsp:txXfrm>
        <a:off x="1131857" y="1602005"/>
        <a:ext cx="1506602" cy="686709"/>
      </dsp:txXfrm>
    </dsp:sp>
    <dsp:sp modelId="{EE77158E-E838-4F53-B9F3-85346B466DA5}">
      <dsp:nvSpPr>
        <dsp:cNvPr id="0" name=""/>
        <dsp:cNvSpPr/>
      </dsp:nvSpPr>
      <dsp:spPr>
        <a:xfrm>
          <a:off x="2698979" y="1711082"/>
          <a:ext cx="748781" cy="74878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98194-3022-4DB4-B777-5F8177162967}">
      <dsp:nvSpPr>
        <dsp:cNvPr id="0" name=""/>
        <dsp:cNvSpPr/>
      </dsp:nvSpPr>
      <dsp:spPr>
        <a:xfrm>
          <a:off x="3633266" y="5006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Social media platforms used
Follower count and engagement rates
Content themes and strategies
Posting frequency and timing</a:t>
          </a:r>
        </a:p>
      </dsp:txBody>
      <dsp:txXfrm>
        <a:off x="3670686" y="42426"/>
        <a:ext cx="2064535" cy="1559578"/>
      </dsp:txXfrm>
    </dsp:sp>
    <dsp:sp modelId="{C11D3F9E-D752-495E-87D0-E5B1B59DA5C6}">
      <dsp:nvSpPr>
        <dsp:cNvPr id="0" name=""/>
        <dsp:cNvSpPr/>
      </dsp:nvSpPr>
      <dsp:spPr>
        <a:xfrm>
          <a:off x="3633266" y="1602005"/>
          <a:ext cx="2139375" cy="6867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Analyze Competitor Profiles</a:t>
          </a:r>
          <a:endParaRPr lang="en-US" sz="1400" kern="1200" dirty="0"/>
        </a:p>
      </dsp:txBody>
      <dsp:txXfrm>
        <a:off x="3633266" y="1602005"/>
        <a:ext cx="1506602" cy="686709"/>
      </dsp:txXfrm>
    </dsp:sp>
    <dsp:sp modelId="{B74542FD-3650-451E-BD4D-718E5E5505A5}">
      <dsp:nvSpPr>
        <dsp:cNvPr id="0" name=""/>
        <dsp:cNvSpPr/>
      </dsp:nvSpPr>
      <dsp:spPr>
        <a:xfrm>
          <a:off x="5200388" y="1711082"/>
          <a:ext cx="748781" cy="74878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39C3B-1178-4A61-B7E5-B6B9F7FB6240}">
      <dsp:nvSpPr>
        <dsp:cNvPr id="0" name=""/>
        <dsp:cNvSpPr/>
      </dsp:nvSpPr>
      <dsp:spPr>
        <a:xfrm>
          <a:off x="6134675" y="5006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Identify top-performing posts (likes, shares, comments)
Analyze content types (videos, images, articles)
Assess visual and messaging style</a:t>
          </a:r>
        </a:p>
      </dsp:txBody>
      <dsp:txXfrm>
        <a:off x="6172095" y="42426"/>
        <a:ext cx="2064535" cy="1559578"/>
      </dsp:txXfrm>
    </dsp:sp>
    <dsp:sp modelId="{34EA6B78-8115-4833-B51F-B0AE85AA8027}">
      <dsp:nvSpPr>
        <dsp:cNvPr id="0" name=""/>
        <dsp:cNvSpPr/>
      </dsp:nvSpPr>
      <dsp:spPr>
        <a:xfrm>
          <a:off x="6134675" y="1602005"/>
          <a:ext cx="2139375" cy="6867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Evaluate Content Performance</a:t>
          </a:r>
        </a:p>
      </dsp:txBody>
      <dsp:txXfrm>
        <a:off x="6134675" y="1602005"/>
        <a:ext cx="1506602" cy="686709"/>
      </dsp:txXfrm>
    </dsp:sp>
    <dsp:sp modelId="{A77051FD-8846-49DE-AF17-DED556040225}">
      <dsp:nvSpPr>
        <dsp:cNvPr id="0" name=""/>
        <dsp:cNvSpPr/>
      </dsp:nvSpPr>
      <dsp:spPr>
        <a:xfrm>
          <a:off x="7701797" y="1711082"/>
          <a:ext cx="748781" cy="74878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67381-1BD5-4BFF-B062-0882740DE7A2}">
      <dsp:nvSpPr>
        <dsp:cNvPr id="0" name=""/>
        <dsp:cNvSpPr/>
      </dsp:nvSpPr>
      <dsp:spPr>
        <a:xfrm>
          <a:off x="8636085" y="5006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Customer interaction and response time
Use of influencers and partnerships
Community-building activities</a:t>
          </a:r>
        </a:p>
      </dsp:txBody>
      <dsp:txXfrm>
        <a:off x="8673505" y="42426"/>
        <a:ext cx="2064535" cy="1559578"/>
      </dsp:txXfrm>
    </dsp:sp>
    <dsp:sp modelId="{41CCB807-D5A2-4D01-BABB-3FFAECDEEA2D}">
      <dsp:nvSpPr>
        <dsp:cNvPr id="0" name=""/>
        <dsp:cNvSpPr/>
      </dsp:nvSpPr>
      <dsp:spPr>
        <a:xfrm>
          <a:off x="8636085" y="1602005"/>
          <a:ext cx="2139375" cy="6867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Examine Engagement Tactics</a:t>
          </a:r>
          <a:endParaRPr lang="en-US" sz="1100" kern="1200" dirty="0"/>
        </a:p>
      </dsp:txBody>
      <dsp:txXfrm>
        <a:off x="8636085" y="1602005"/>
        <a:ext cx="1506602" cy="686709"/>
      </dsp:txXfrm>
    </dsp:sp>
    <dsp:sp modelId="{0307AFF9-446D-4A25-8ECA-EAD2C2A5EE4D}">
      <dsp:nvSpPr>
        <dsp:cNvPr id="0" name=""/>
        <dsp:cNvSpPr/>
      </dsp:nvSpPr>
      <dsp:spPr>
        <a:xfrm>
          <a:off x="10203207" y="1711082"/>
          <a:ext cx="748781" cy="74878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079C7-CF5E-47E5-9988-6A0F7803FD37}">
      <dsp:nvSpPr>
        <dsp:cNvPr id="0" name=""/>
        <dsp:cNvSpPr/>
      </dsp:nvSpPr>
      <dsp:spPr>
        <a:xfrm>
          <a:off x="2382561" y="2830720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Ad formats and creative
Targeting and audience segmentation
Budget and spending patterns</a:t>
          </a:r>
        </a:p>
      </dsp:txBody>
      <dsp:txXfrm>
        <a:off x="2419981" y="2868140"/>
        <a:ext cx="2064535" cy="1559578"/>
      </dsp:txXfrm>
    </dsp:sp>
    <dsp:sp modelId="{55859941-E2C4-4BDF-9187-23489B5F7633}">
      <dsp:nvSpPr>
        <dsp:cNvPr id="0" name=""/>
        <dsp:cNvSpPr/>
      </dsp:nvSpPr>
      <dsp:spPr>
        <a:xfrm>
          <a:off x="2382561" y="4427718"/>
          <a:ext cx="2139375" cy="6867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Assess Advertising Strategies</a:t>
          </a:r>
          <a:endParaRPr lang="en-US" sz="1400" kern="1200" dirty="0"/>
        </a:p>
      </dsp:txBody>
      <dsp:txXfrm>
        <a:off x="2382561" y="4427718"/>
        <a:ext cx="1506602" cy="686709"/>
      </dsp:txXfrm>
    </dsp:sp>
    <dsp:sp modelId="{86C52053-0A63-49EE-9817-0C5F2BCA7FB4}">
      <dsp:nvSpPr>
        <dsp:cNvPr id="0" name=""/>
        <dsp:cNvSpPr/>
      </dsp:nvSpPr>
      <dsp:spPr>
        <a:xfrm>
          <a:off x="3949683" y="4536796"/>
          <a:ext cx="748781" cy="74878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3F70C-95AA-4165-97AE-89944AA581E5}">
      <dsp:nvSpPr>
        <dsp:cNvPr id="0" name=""/>
        <dsp:cNvSpPr/>
      </dsp:nvSpPr>
      <dsp:spPr>
        <a:xfrm>
          <a:off x="4883971" y="2830720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Compare key performance indicators (KPIs) like engagement rate, reach, and follower growth
Identify gaps and areas for improvement</a:t>
          </a:r>
        </a:p>
      </dsp:txBody>
      <dsp:txXfrm>
        <a:off x="4921391" y="2868140"/>
        <a:ext cx="2064535" cy="1559578"/>
      </dsp:txXfrm>
    </dsp:sp>
    <dsp:sp modelId="{0E25F36B-9552-4FAE-9BC3-052174B4273D}">
      <dsp:nvSpPr>
        <dsp:cNvPr id="0" name=""/>
        <dsp:cNvSpPr/>
      </dsp:nvSpPr>
      <dsp:spPr>
        <a:xfrm>
          <a:off x="4883971" y="4427718"/>
          <a:ext cx="2139375" cy="6867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Benchmark Metrics</a:t>
          </a:r>
        </a:p>
      </dsp:txBody>
      <dsp:txXfrm>
        <a:off x="4883971" y="4427718"/>
        <a:ext cx="1506602" cy="686709"/>
      </dsp:txXfrm>
    </dsp:sp>
    <dsp:sp modelId="{54734930-561B-4332-9A0F-D9A1DDE862F3}">
      <dsp:nvSpPr>
        <dsp:cNvPr id="0" name=""/>
        <dsp:cNvSpPr/>
      </dsp:nvSpPr>
      <dsp:spPr>
        <a:xfrm>
          <a:off x="6451093" y="4536796"/>
          <a:ext cx="748781" cy="74878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2AC43-0CE9-4520-AD66-500022E02483}">
      <dsp:nvSpPr>
        <dsp:cNvPr id="0" name=""/>
        <dsp:cNvSpPr/>
      </dsp:nvSpPr>
      <dsp:spPr>
        <a:xfrm>
          <a:off x="7385380" y="2830720"/>
          <a:ext cx="2139375" cy="15969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Spot content or engagement gaps
Leverage strengths and address weaknesses
Innovate with unique value propositions</a:t>
          </a:r>
        </a:p>
      </dsp:txBody>
      <dsp:txXfrm>
        <a:off x="7422800" y="2868140"/>
        <a:ext cx="2064535" cy="1559578"/>
      </dsp:txXfrm>
    </dsp:sp>
    <dsp:sp modelId="{B163629F-5A1A-4460-808B-CC5DFDD1B6BE}">
      <dsp:nvSpPr>
        <dsp:cNvPr id="0" name=""/>
        <dsp:cNvSpPr/>
      </dsp:nvSpPr>
      <dsp:spPr>
        <a:xfrm>
          <a:off x="7385380" y="4427718"/>
          <a:ext cx="2139375" cy="6867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Opportunities</a:t>
          </a:r>
        </a:p>
      </dsp:txBody>
      <dsp:txXfrm>
        <a:off x="7385380" y="4427718"/>
        <a:ext cx="1506602" cy="686709"/>
      </dsp:txXfrm>
    </dsp:sp>
    <dsp:sp modelId="{EBB38B6A-4E47-468D-AFBD-2EABBDAC543D}">
      <dsp:nvSpPr>
        <dsp:cNvPr id="0" name=""/>
        <dsp:cNvSpPr/>
      </dsp:nvSpPr>
      <dsp:spPr>
        <a:xfrm>
          <a:off x="8952502" y="4536796"/>
          <a:ext cx="748781" cy="74878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59676-9072-4BCE-A6CA-946458646C88}">
      <dsp:nvSpPr>
        <dsp:cNvPr id="0" name=""/>
        <dsp:cNvSpPr/>
      </dsp:nvSpPr>
      <dsp:spPr>
        <a:xfrm>
          <a:off x="713101" y="3635"/>
          <a:ext cx="2550010" cy="175695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FCBE5-AEAD-4DBE-AF6F-DA08D76198EA}">
      <dsp:nvSpPr>
        <dsp:cNvPr id="0" name=""/>
        <dsp:cNvSpPr/>
      </dsp:nvSpPr>
      <dsp:spPr>
        <a:xfrm>
          <a:off x="713101" y="1760592"/>
          <a:ext cx="2550010" cy="94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77B7"/>
              </a:solidFill>
            </a:rPr>
            <a:t>Consistency</a:t>
          </a:r>
          <a:r>
            <a:rPr lang="en-US" sz="1600" kern="1200" dirty="0"/>
            <a:t>: Maintain a consistent posting schedule to keep your audience engaged. </a:t>
          </a:r>
        </a:p>
      </dsp:txBody>
      <dsp:txXfrm>
        <a:off x="713101" y="1760592"/>
        <a:ext cx="2550010" cy="946053"/>
      </dsp:txXfrm>
    </dsp:sp>
    <dsp:sp modelId="{7A10420B-A8E1-4583-AC2F-67876C8F20FE}">
      <dsp:nvSpPr>
        <dsp:cNvPr id="0" name=""/>
        <dsp:cNvSpPr/>
      </dsp:nvSpPr>
      <dsp:spPr>
        <a:xfrm>
          <a:off x="3518220" y="3635"/>
          <a:ext cx="2550010" cy="175695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27BF6-F131-4780-9651-6BF33FF88D32}">
      <dsp:nvSpPr>
        <dsp:cNvPr id="0" name=""/>
        <dsp:cNvSpPr/>
      </dsp:nvSpPr>
      <dsp:spPr>
        <a:xfrm>
          <a:off x="3518220" y="1760592"/>
          <a:ext cx="2550010" cy="94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BD081C"/>
              </a:solidFill>
            </a:rPr>
            <a:t>Quality</a:t>
          </a:r>
          <a:r>
            <a:rPr lang="en-US" sz="1600" kern="1200" dirty="0"/>
            <a:t>: Focus on high-quality visuals and well-crafted messages. </a:t>
          </a:r>
        </a:p>
      </dsp:txBody>
      <dsp:txXfrm>
        <a:off x="3518220" y="1760592"/>
        <a:ext cx="2550010" cy="946053"/>
      </dsp:txXfrm>
    </dsp:sp>
    <dsp:sp modelId="{E78EB518-8B5E-48B8-9765-91364F6E4D78}">
      <dsp:nvSpPr>
        <dsp:cNvPr id="0" name=""/>
        <dsp:cNvSpPr/>
      </dsp:nvSpPr>
      <dsp:spPr>
        <a:xfrm>
          <a:off x="6323339" y="3635"/>
          <a:ext cx="2550010" cy="1756957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4D1C7-A2A6-44B0-BF24-4FDCE8C3226F}">
      <dsp:nvSpPr>
        <dsp:cNvPr id="0" name=""/>
        <dsp:cNvSpPr/>
      </dsp:nvSpPr>
      <dsp:spPr>
        <a:xfrm>
          <a:off x="6323339" y="1760592"/>
          <a:ext cx="2550010" cy="94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C000"/>
              </a:solidFill>
            </a:rPr>
            <a:t>Relevance</a:t>
          </a:r>
          <a:r>
            <a:rPr lang="en-US" sz="1600" kern="1200" dirty="0"/>
            <a:t>: Tailor content to the platform's audience and preferences. </a:t>
          </a:r>
        </a:p>
      </dsp:txBody>
      <dsp:txXfrm>
        <a:off x="6323339" y="1760592"/>
        <a:ext cx="2550010" cy="946053"/>
      </dsp:txXfrm>
    </dsp:sp>
    <dsp:sp modelId="{82EF74A8-016A-42EF-9D20-0E31E67B1B09}">
      <dsp:nvSpPr>
        <dsp:cNvPr id="0" name=""/>
        <dsp:cNvSpPr/>
      </dsp:nvSpPr>
      <dsp:spPr>
        <a:xfrm>
          <a:off x="2115661" y="2961648"/>
          <a:ext cx="2550010" cy="1756957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33BBDA-4838-4A4C-ACE1-604C674648B3}">
      <dsp:nvSpPr>
        <dsp:cNvPr id="0" name=""/>
        <dsp:cNvSpPr/>
      </dsp:nvSpPr>
      <dsp:spPr>
        <a:xfrm>
          <a:off x="2115661" y="4718605"/>
          <a:ext cx="2550010" cy="94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77B7"/>
              </a:solidFill>
            </a:rPr>
            <a:t>Engagement</a:t>
          </a:r>
          <a:r>
            <a:rPr lang="en-US" sz="1600" kern="1200" dirty="0"/>
            <a:t>: Encourage interaction through comments, likes, and shares. </a:t>
          </a:r>
        </a:p>
      </dsp:txBody>
      <dsp:txXfrm>
        <a:off x="2115661" y="4718605"/>
        <a:ext cx="2550010" cy="946053"/>
      </dsp:txXfrm>
    </dsp:sp>
    <dsp:sp modelId="{592BB294-91EC-412F-A4CD-3D00AC09C79A}">
      <dsp:nvSpPr>
        <dsp:cNvPr id="0" name=""/>
        <dsp:cNvSpPr/>
      </dsp:nvSpPr>
      <dsp:spPr>
        <a:xfrm>
          <a:off x="4920780" y="2961648"/>
          <a:ext cx="2550010" cy="1756957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ED0F0-C02B-4053-AFA3-7F3EA945160E}">
      <dsp:nvSpPr>
        <dsp:cNvPr id="0" name=""/>
        <dsp:cNvSpPr/>
      </dsp:nvSpPr>
      <dsp:spPr>
        <a:xfrm>
          <a:off x="4920780" y="4718605"/>
          <a:ext cx="2550010" cy="94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rgbClr val="BD081C"/>
              </a:solidFill>
            </a:rPr>
            <a:t>Analytics</a:t>
          </a:r>
          <a:r>
            <a:rPr lang="en-US" sz="1600" kern="1200"/>
            <a:t>: Regularly review performance metrics to optimize content strategy.</a:t>
          </a:r>
          <a:endParaRPr lang="en-US" sz="1600" kern="1200" dirty="0"/>
        </a:p>
      </dsp:txBody>
      <dsp:txXfrm>
        <a:off x="4920780" y="4718605"/>
        <a:ext cx="2550010" cy="946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743FC-DC5D-4687-B4F0-94A5CC6454B6}">
      <dsp:nvSpPr>
        <dsp:cNvPr id="0" name=""/>
        <dsp:cNvSpPr/>
      </dsp:nvSpPr>
      <dsp:spPr>
        <a:xfrm rot="5400000">
          <a:off x="454448" y="2692577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73BE2-510C-4C1B-93B3-70C6705C4DFB}">
      <dsp:nvSpPr>
        <dsp:cNvPr id="0" name=""/>
        <dsp:cNvSpPr/>
      </dsp:nvSpPr>
      <dsp:spPr>
        <a:xfrm>
          <a:off x="229144" y="3363624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1. Define Your Goals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Brand Awareness: </a:t>
          </a:r>
          <a:r>
            <a:rPr lang="en-US" sz="1200" b="0" kern="1200" dirty="0"/>
            <a:t>Increase reach and visibility.</a:t>
          </a:r>
          <a:r>
            <a:rPr lang="en-US" sz="1200" b="1" kern="1200" dirty="0"/>
            <a:t>
Engagement: </a:t>
          </a:r>
          <a:r>
            <a:rPr lang="en-US" sz="1200" b="0" kern="1200" dirty="0"/>
            <a:t>Boost likes, comments, shares, and interactions.</a:t>
          </a:r>
          <a:r>
            <a:rPr lang="en-US" sz="1200" b="1" kern="1200" dirty="0"/>
            <a:t>
Lead Generation: </a:t>
          </a:r>
          <a:r>
            <a:rPr lang="en-US" sz="1200" b="0" kern="1200" dirty="0"/>
            <a:t>Drive traffic to your website or landing pages</a:t>
          </a:r>
          <a:r>
            <a:rPr lang="en-US" sz="1200" b="1" kern="1200" dirty="0"/>
            <a:t>.
Sales: </a:t>
          </a:r>
          <a:r>
            <a:rPr lang="en-US" sz="1200" b="0" kern="1200" dirty="0"/>
            <a:t>Promote products or services to boost sales.</a:t>
          </a:r>
        </a:p>
      </dsp:txBody>
      <dsp:txXfrm>
        <a:off x="229144" y="3363624"/>
        <a:ext cx="2027632" cy="1777338"/>
      </dsp:txXfrm>
    </dsp:sp>
    <dsp:sp modelId="{A6D45711-3A49-4387-82B2-7F19C4C9FA70}">
      <dsp:nvSpPr>
        <dsp:cNvPr id="0" name=""/>
        <dsp:cNvSpPr/>
      </dsp:nvSpPr>
      <dsp:spPr>
        <a:xfrm>
          <a:off x="1874204" y="2527230"/>
          <a:ext cx="382572" cy="38257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960E3-59D1-4B5C-8DA8-097BE75DC65D}">
      <dsp:nvSpPr>
        <dsp:cNvPr id="0" name=""/>
        <dsp:cNvSpPr/>
      </dsp:nvSpPr>
      <dsp:spPr>
        <a:xfrm rot="5400000">
          <a:off x="2936666" y="2078350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BCC12-C8AD-4C20-8192-7171A7EAD79C}">
      <dsp:nvSpPr>
        <dsp:cNvPr id="0" name=""/>
        <dsp:cNvSpPr/>
      </dsp:nvSpPr>
      <dsp:spPr>
        <a:xfrm>
          <a:off x="2711362" y="2749397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2. Understand Your Audience: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Demographics:</a:t>
          </a:r>
          <a:r>
            <a:rPr lang="en-US" sz="1200" kern="1200" dirty="0"/>
            <a:t> Age, gender, location, interests.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Behavior:</a:t>
          </a:r>
          <a:r>
            <a:rPr lang="en-US" sz="1200" kern="1200" dirty="0"/>
            <a:t> Preferred content types, engagement patterns, and peak activity times.</a:t>
          </a:r>
        </a:p>
      </dsp:txBody>
      <dsp:txXfrm>
        <a:off x="2711362" y="2749397"/>
        <a:ext cx="2027632" cy="1777338"/>
      </dsp:txXfrm>
    </dsp:sp>
    <dsp:sp modelId="{3262C604-A51C-4C8C-862D-D1E784E04D2D}">
      <dsp:nvSpPr>
        <dsp:cNvPr id="0" name=""/>
        <dsp:cNvSpPr/>
      </dsp:nvSpPr>
      <dsp:spPr>
        <a:xfrm>
          <a:off x="4356422" y="1913003"/>
          <a:ext cx="382572" cy="38257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6C8BA-4ADB-4C69-B7B9-2EC30883F3BE}">
      <dsp:nvSpPr>
        <dsp:cNvPr id="0" name=""/>
        <dsp:cNvSpPr/>
      </dsp:nvSpPr>
      <dsp:spPr>
        <a:xfrm rot="5400000">
          <a:off x="5418883" y="1464123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20CCF-F90B-4B93-B7B5-0FF7F3B43595}">
      <dsp:nvSpPr>
        <dsp:cNvPr id="0" name=""/>
        <dsp:cNvSpPr/>
      </dsp:nvSpPr>
      <dsp:spPr>
        <a:xfrm>
          <a:off x="5193579" y="2135170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3. Choose Your Platforms: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Select platforms based on where your audience is most active and your goals.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Consider Facebook, Instagram, Twitter, LinkedIn, TikTok, Pinterest, etc.</a:t>
          </a:r>
        </a:p>
      </dsp:txBody>
      <dsp:txXfrm>
        <a:off x="5193579" y="2135170"/>
        <a:ext cx="2027632" cy="1777338"/>
      </dsp:txXfrm>
    </dsp:sp>
    <dsp:sp modelId="{418CE22F-1437-4C87-A329-4CD2201B254B}">
      <dsp:nvSpPr>
        <dsp:cNvPr id="0" name=""/>
        <dsp:cNvSpPr/>
      </dsp:nvSpPr>
      <dsp:spPr>
        <a:xfrm>
          <a:off x="6838639" y="1298775"/>
          <a:ext cx="382572" cy="38257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5964F-7135-4BD4-A940-1F1427B05DC9}">
      <dsp:nvSpPr>
        <dsp:cNvPr id="0" name=""/>
        <dsp:cNvSpPr/>
      </dsp:nvSpPr>
      <dsp:spPr>
        <a:xfrm rot="5400000">
          <a:off x="7901101" y="849896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C0CAC-DD19-4FCA-8ACF-16940D2F4609}">
      <dsp:nvSpPr>
        <dsp:cNvPr id="0" name=""/>
        <dsp:cNvSpPr/>
      </dsp:nvSpPr>
      <dsp:spPr>
        <a:xfrm>
          <a:off x="7675797" y="1520943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4. Plan Content Types: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Text:</a:t>
          </a:r>
          <a:r>
            <a:rPr lang="en-US" sz="1200" kern="1200" dirty="0"/>
            <a:t> Blog posts, articles, quotes.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Images:</a:t>
          </a:r>
          <a:r>
            <a:rPr lang="en-US" sz="1200" kern="1200" dirty="0"/>
            <a:t> Photos, infographics, memes.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Videos:</a:t>
          </a:r>
          <a:r>
            <a:rPr lang="en-US" sz="1200" kern="1200" dirty="0"/>
            <a:t> Tutorials, live videos, reels, stories.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/>
            <a:t>Links:</a:t>
          </a:r>
          <a:r>
            <a:rPr lang="en-US" sz="1200" kern="1200"/>
            <a:t> Curated content, news, resources.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b="1" kern="1200" dirty="0"/>
            <a:t>Interactive Content:</a:t>
          </a:r>
          <a:r>
            <a:rPr lang="fr-FR" sz="1200" kern="1200" dirty="0"/>
            <a:t> </a:t>
          </a:r>
          <a:r>
            <a:rPr lang="fr-FR" sz="1200" kern="1200" dirty="0" err="1"/>
            <a:t>Polls</a:t>
          </a:r>
          <a:r>
            <a:rPr lang="fr-FR" sz="1200" kern="1200" dirty="0"/>
            <a:t>, </a:t>
          </a:r>
          <a:r>
            <a:rPr lang="fr-FR" sz="1200" kern="1200" dirty="0" err="1"/>
            <a:t>quizzes</a:t>
          </a:r>
          <a:r>
            <a:rPr lang="fr-FR" sz="1200" kern="1200" dirty="0"/>
            <a:t>, </a:t>
          </a:r>
          <a:r>
            <a:rPr lang="fr-FR" sz="1200" kern="1200" dirty="0" err="1"/>
            <a:t>contests</a:t>
          </a:r>
          <a:r>
            <a:rPr lang="fr-FR" sz="1200" kern="1200" dirty="0"/>
            <a:t>.</a:t>
          </a:r>
        </a:p>
      </dsp:txBody>
      <dsp:txXfrm>
        <a:off x="7675797" y="1520943"/>
        <a:ext cx="2027632" cy="1777338"/>
      </dsp:txXfrm>
    </dsp:sp>
    <dsp:sp modelId="{0BF47770-E551-4F95-9263-E41DC5C6D9DE}">
      <dsp:nvSpPr>
        <dsp:cNvPr id="0" name=""/>
        <dsp:cNvSpPr/>
      </dsp:nvSpPr>
      <dsp:spPr>
        <a:xfrm>
          <a:off x="9320857" y="684548"/>
          <a:ext cx="382572" cy="382572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1656A-0ECD-4094-B702-ADDC05A7DFEF}">
      <dsp:nvSpPr>
        <dsp:cNvPr id="0" name=""/>
        <dsp:cNvSpPr/>
      </dsp:nvSpPr>
      <dsp:spPr>
        <a:xfrm rot="5400000">
          <a:off x="10383319" y="235668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8202D-22EA-4FF8-BC9D-22AADF626F41}">
      <dsp:nvSpPr>
        <dsp:cNvPr id="0" name=""/>
        <dsp:cNvSpPr/>
      </dsp:nvSpPr>
      <dsp:spPr>
        <a:xfrm>
          <a:off x="10158015" y="906716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5. Set a Posting Frequency:</a:t>
          </a:r>
          <a:endParaRPr lang="fr-FR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Daily:</a:t>
          </a:r>
          <a:r>
            <a:rPr lang="en-US" sz="1200" kern="1200" dirty="0"/>
            <a:t> Instagram Stories, Tweets.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/>
            <a:t>Weekly:</a:t>
          </a:r>
          <a:r>
            <a:rPr lang="en-US" sz="1200" kern="1200"/>
            <a:t> Blog posts, LinkedIn articles.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Monthly:</a:t>
          </a:r>
          <a:r>
            <a:rPr lang="en-US" sz="1200" kern="1200" dirty="0"/>
            <a:t> Newsletters, in-depth videos.</a:t>
          </a:r>
        </a:p>
      </dsp:txBody>
      <dsp:txXfrm>
        <a:off x="10158015" y="906716"/>
        <a:ext cx="2027632" cy="17773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743FC-DC5D-4687-B4F0-94A5CC6454B6}">
      <dsp:nvSpPr>
        <dsp:cNvPr id="0" name=""/>
        <dsp:cNvSpPr/>
      </dsp:nvSpPr>
      <dsp:spPr>
        <a:xfrm rot="5400000">
          <a:off x="454448" y="2692577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73BE2-510C-4C1B-93B3-70C6705C4DFB}">
      <dsp:nvSpPr>
        <dsp:cNvPr id="0" name=""/>
        <dsp:cNvSpPr/>
      </dsp:nvSpPr>
      <dsp:spPr>
        <a:xfrm>
          <a:off x="229144" y="3363624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6. Create a Content Mix:</a:t>
          </a:r>
          <a:endParaRPr lang="en-US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1" kern="1200" dirty="0"/>
            <a:t>Educational:</a:t>
          </a:r>
          <a:r>
            <a:rPr lang="en-US" sz="1100" kern="1200" dirty="0"/>
            <a:t> How-to, tutorials, industry news.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100" b="1" kern="1200" dirty="0" err="1"/>
            <a:t>Inspirational</a:t>
          </a:r>
          <a:r>
            <a:rPr lang="fr-FR" sz="1100" b="1" kern="1200" dirty="0"/>
            <a:t>:</a:t>
          </a:r>
          <a:r>
            <a:rPr lang="fr-FR" sz="1100" kern="1200" dirty="0"/>
            <a:t> Quotes, succès stories, motivationnel content.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1" kern="1200" dirty="0"/>
            <a:t>Promotional:</a:t>
          </a:r>
          <a:r>
            <a:rPr lang="en-US" sz="1100" kern="1200" dirty="0"/>
            <a:t> Product launches, discounts, sales.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1" kern="1200" dirty="0"/>
            <a:t>Engagement:</a:t>
          </a:r>
          <a:r>
            <a:rPr lang="en-US" sz="1100" kern="1200" dirty="0"/>
            <a:t> Polls, questions, user-generated content.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b="1" kern="1200" dirty="0"/>
            <a:t>Entertainment:</a:t>
          </a:r>
          <a:r>
            <a:rPr lang="en-US" sz="1100" kern="1200" dirty="0"/>
            <a:t> Memes, fun facts, behind-the-scenes.</a:t>
          </a:r>
        </a:p>
      </dsp:txBody>
      <dsp:txXfrm>
        <a:off x="229144" y="3363624"/>
        <a:ext cx="2027632" cy="1777338"/>
      </dsp:txXfrm>
    </dsp:sp>
    <dsp:sp modelId="{A6D45711-3A49-4387-82B2-7F19C4C9FA70}">
      <dsp:nvSpPr>
        <dsp:cNvPr id="0" name=""/>
        <dsp:cNvSpPr/>
      </dsp:nvSpPr>
      <dsp:spPr>
        <a:xfrm>
          <a:off x="1874204" y="2527230"/>
          <a:ext cx="382572" cy="38257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960E3-59D1-4B5C-8DA8-097BE75DC65D}">
      <dsp:nvSpPr>
        <dsp:cNvPr id="0" name=""/>
        <dsp:cNvSpPr/>
      </dsp:nvSpPr>
      <dsp:spPr>
        <a:xfrm rot="5400000">
          <a:off x="2936666" y="2078350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BCC12-C8AD-4C20-8192-7171A7EAD79C}">
      <dsp:nvSpPr>
        <dsp:cNvPr id="0" name=""/>
        <dsp:cNvSpPr/>
      </dsp:nvSpPr>
      <dsp:spPr>
        <a:xfrm>
          <a:off x="2711362" y="2749397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7. Schedule Content: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Use tools like Hootsuite, Buffer, or Trello to organize and schedule posts.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Plan for key dates, holidays, and industry events.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Ensure a consistent posting schedule.</a:t>
          </a:r>
        </a:p>
      </dsp:txBody>
      <dsp:txXfrm>
        <a:off x="2711362" y="2749397"/>
        <a:ext cx="2027632" cy="1777338"/>
      </dsp:txXfrm>
    </dsp:sp>
    <dsp:sp modelId="{3262C604-A51C-4C8C-862D-D1E784E04D2D}">
      <dsp:nvSpPr>
        <dsp:cNvPr id="0" name=""/>
        <dsp:cNvSpPr/>
      </dsp:nvSpPr>
      <dsp:spPr>
        <a:xfrm>
          <a:off x="4356422" y="1913003"/>
          <a:ext cx="382572" cy="38257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6C8BA-4ADB-4C69-B7B9-2EC30883F3BE}">
      <dsp:nvSpPr>
        <dsp:cNvPr id="0" name=""/>
        <dsp:cNvSpPr/>
      </dsp:nvSpPr>
      <dsp:spPr>
        <a:xfrm rot="5400000">
          <a:off x="5418883" y="1464123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20CCF-F90B-4B93-B7B5-0FF7F3B43595}">
      <dsp:nvSpPr>
        <dsp:cNvPr id="0" name=""/>
        <dsp:cNvSpPr/>
      </dsp:nvSpPr>
      <dsp:spPr>
        <a:xfrm>
          <a:off x="5193579" y="2135170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8. Create a Content Calendar Template: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/>
            <a:t>Columns:</a:t>
          </a:r>
          <a:r>
            <a:rPr lang="en-US" sz="1200" kern="1200" dirty="0"/>
            <a:t> Date, Time, Platform, Content Type, Description, Media, Status.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/>
            <a:t>Rows:</a:t>
          </a:r>
          <a:r>
            <a:rPr lang="en-US" sz="1200" kern="1200"/>
            <a:t> Individual content pieces.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200" kern="1200" dirty="0"/>
        </a:p>
      </dsp:txBody>
      <dsp:txXfrm>
        <a:off x="5193579" y="2135170"/>
        <a:ext cx="2027632" cy="1777338"/>
      </dsp:txXfrm>
    </dsp:sp>
    <dsp:sp modelId="{418CE22F-1437-4C87-A329-4CD2201B254B}">
      <dsp:nvSpPr>
        <dsp:cNvPr id="0" name=""/>
        <dsp:cNvSpPr/>
      </dsp:nvSpPr>
      <dsp:spPr>
        <a:xfrm>
          <a:off x="6838639" y="1298775"/>
          <a:ext cx="382572" cy="38257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5964F-7135-4BD4-A940-1F1427B05DC9}">
      <dsp:nvSpPr>
        <dsp:cNvPr id="0" name=""/>
        <dsp:cNvSpPr/>
      </dsp:nvSpPr>
      <dsp:spPr>
        <a:xfrm rot="5400000">
          <a:off x="7901101" y="849896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C0CAC-DD19-4FCA-8ACF-16940D2F4609}">
      <dsp:nvSpPr>
        <dsp:cNvPr id="0" name=""/>
        <dsp:cNvSpPr/>
      </dsp:nvSpPr>
      <dsp:spPr>
        <a:xfrm>
          <a:off x="7675797" y="1520943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9. Fill in Your Calendar:</a:t>
          </a:r>
          <a:endParaRPr lang="en-US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Map out content for a month or quarter.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Balance different content types and themes.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Leave room for spontaneous or reactive content.</a:t>
          </a:r>
        </a:p>
      </dsp:txBody>
      <dsp:txXfrm>
        <a:off x="7675797" y="1520943"/>
        <a:ext cx="2027632" cy="1777338"/>
      </dsp:txXfrm>
    </dsp:sp>
    <dsp:sp modelId="{0BF47770-E551-4F95-9263-E41DC5C6D9DE}">
      <dsp:nvSpPr>
        <dsp:cNvPr id="0" name=""/>
        <dsp:cNvSpPr/>
      </dsp:nvSpPr>
      <dsp:spPr>
        <a:xfrm>
          <a:off x="9320857" y="684548"/>
          <a:ext cx="382572" cy="382572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1656A-0ECD-4094-B702-ADDC05A7DFEF}">
      <dsp:nvSpPr>
        <dsp:cNvPr id="0" name=""/>
        <dsp:cNvSpPr/>
      </dsp:nvSpPr>
      <dsp:spPr>
        <a:xfrm rot="5400000">
          <a:off x="10383319" y="235668"/>
          <a:ext cx="1349731" cy="224592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8202D-22EA-4FF8-BC9D-22AADF626F41}">
      <dsp:nvSpPr>
        <dsp:cNvPr id="0" name=""/>
        <dsp:cNvSpPr/>
      </dsp:nvSpPr>
      <dsp:spPr>
        <a:xfrm>
          <a:off x="10158015" y="906716"/>
          <a:ext cx="2027632" cy="1777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10. Review and Adjust:</a:t>
          </a:r>
          <a:endParaRPr lang="fr-FR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Regularly review performance metrics.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Adjust your strategy based on what works and what doesn't.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Stay flexible to accommodate changes and trends.</a:t>
          </a:r>
        </a:p>
      </dsp:txBody>
      <dsp:txXfrm>
        <a:off x="10158015" y="906716"/>
        <a:ext cx="2027632" cy="17773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0D241-41CC-44BF-805E-06CF124A29C5}">
      <dsp:nvSpPr>
        <dsp:cNvPr id="0" name=""/>
        <dsp:cNvSpPr/>
      </dsp:nvSpPr>
      <dsp:spPr>
        <a:xfrm>
          <a:off x="3777" y="706927"/>
          <a:ext cx="1838399" cy="126665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568A5-8CDE-4448-A119-F829A2F95444}">
      <dsp:nvSpPr>
        <dsp:cNvPr id="0" name=""/>
        <dsp:cNvSpPr/>
      </dsp:nvSpPr>
      <dsp:spPr>
        <a:xfrm>
          <a:off x="3777" y="1973584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Graphic Design</a:t>
          </a:r>
        </a:p>
      </dsp:txBody>
      <dsp:txXfrm>
        <a:off x="3777" y="1973584"/>
        <a:ext cx="1838399" cy="682046"/>
      </dsp:txXfrm>
    </dsp:sp>
    <dsp:sp modelId="{F59485F8-C60B-4EC7-BBB3-75777909216B}">
      <dsp:nvSpPr>
        <dsp:cNvPr id="0" name=""/>
        <dsp:cNvSpPr/>
      </dsp:nvSpPr>
      <dsp:spPr>
        <a:xfrm>
          <a:off x="2026093" y="706927"/>
          <a:ext cx="1838399" cy="126665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4D311-0EFD-45C6-9CC5-7BAA7A006F2E}">
      <dsp:nvSpPr>
        <dsp:cNvPr id="0" name=""/>
        <dsp:cNvSpPr/>
      </dsp:nvSpPr>
      <dsp:spPr>
        <a:xfrm>
          <a:off x="2026093" y="1973584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Video Creation and Editing</a:t>
          </a:r>
        </a:p>
      </dsp:txBody>
      <dsp:txXfrm>
        <a:off x="2026093" y="1973584"/>
        <a:ext cx="1838399" cy="682046"/>
      </dsp:txXfrm>
    </dsp:sp>
    <dsp:sp modelId="{5D44732F-FDEB-40A9-B669-309D94B64BE8}">
      <dsp:nvSpPr>
        <dsp:cNvPr id="0" name=""/>
        <dsp:cNvSpPr/>
      </dsp:nvSpPr>
      <dsp:spPr>
        <a:xfrm>
          <a:off x="4048410" y="706927"/>
          <a:ext cx="1838399" cy="1266657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EDF17-0B74-4ADD-9E61-BD3F15314E61}">
      <dsp:nvSpPr>
        <dsp:cNvPr id="0" name=""/>
        <dsp:cNvSpPr/>
      </dsp:nvSpPr>
      <dsp:spPr>
        <a:xfrm>
          <a:off x="4048410" y="1973584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Image Editing</a:t>
          </a:r>
        </a:p>
      </dsp:txBody>
      <dsp:txXfrm>
        <a:off x="4048410" y="1973584"/>
        <a:ext cx="1838399" cy="682046"/>
      </dsp:txXfrm>
    </dsp:sp>
    <dsp:sp modelId="{AB5E4B04-7885-4834-8F4C-F98C5A39540A}">
      <dsp:nvSpPr>
        <dsp:cNvPr id="0" name=""/>
        <dsp:cNvSpPr/>
      </dsp:nvSpPr>
      <dsp:spPr>
        <a:xfrm>
          <a:off x="6070727" y="706927"/>
          <a:ext cx="1838399" cy="1266657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E990C-CCEE-4E70-9595-D0B2DFF70CBC}">
      <dsp:nvSpPr>
        <dsp:cNvPr id="0" name=""/>
        <dsp:cNvSpPr/>
      </dsp:nvSpPr>
      <dsp:spPr>
        <a:xfrm>
          <a:off x="6070727" y="1973584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Content Planning and Scheduling</a:t>
          </a:r>
        </a:p>
      </dsp:txBody>
      <dsp:txXfrm>
        <a:off x="6070727" y="1973584"/>
        <a:ext cx="1838399" cy="682046"/>
      </dsp:txXfrm>
    </dsp:sp>
    <dsp:sp modelId="{CA7CDEEE-71AF-48D9-991F-5C5E810D5A70}">
      <dsp:nvSpPr>
        <dsp:cNvPr id="0" name=""/>
        <dsp:cNvSpPr/>
      </dsp:nvSpPr>
      <dsp:spPr>
        <a:xfrm>
          <a:off x="8093044" y="706927"/>
          <a:ext cx="1838399" cy="1266657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ADF60-B3A1-4C04-AAB5-E5E10BCC5921}">
      <dsp:nvSpPr>
        <dsp:cNvPr id="0" name=""/>
        <dsp:cNvSpPr/>
      </dsp:nvSpPr>
      <dsp:spPr>
        <a:xfrm>
          <a:off x="8093044" y="1973584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Writing and Copy Editing</a:t>
          </a:r>
        </a:p>
      </dsp:txBody>
      <dsp:txXfrm>
        <a:off x="8093044" y="1973584"/>
        <a:ext cx="1838399" cy="682046"/>
      </dsp:txXfrm>
    </dsp:sp>
    <dsp:sp modelId="{A4B7D573-AE5C-45A9-82EA-F1BFEC0A9FE8}">
      <dsp:nvSpPr>
        <dsp:cNvPr id="0" name=""/>
        <dsp:cNvSpPr/>
      </dsp:nvSpPr>
      <dsp:spPr>
        <a:xfrm>
          <a:off x="10115361" y="706927"/>
          <a:ext cx="1838399" cy="1266657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48000" r="-4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524D0-4D8A-4204-BC3B-5391EE21BDD8}">
      <dsp:nvSpPr>
        <dsp:cNvPr id="0" name=""/>
        <dsp:cNvSpPr/>
      </dsp:nvSpPr>
      <dsp:spPr>
        <a:xfrm>
          <a:off x="10115361" y="1973584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Stock Photos and Videos</a:t>
          </a:r>
        </a:p>
      </dsp:txBody>
      <dsp:txXfrm>
        <a:off x="10115361" y="1973584"/>
        <a:ext cx="1838399" cy="682046"/>
      </dsp:txXfrm>
    </dsp:sp>
    <dsp:sp modelId="{F8AB9E6B-184A-47DE-A21D-74176AFB9389}">
      <dsp:nvSpPr>
        <dsp:cNvPr id="0" name=""/>
        <dsp:cNvSpPr/>
      </dsp:nvSpPr>
      <dsp:spPr>
        <a:xfrm>
          <a:off x="3777" y="2839470"/>
          <a:ext cx="1838399" cy="1266657"/>
        </a:xfrm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05EAA-46EF-4824-98B2-50CD6E9A4E2F}">
      <dsp:nvSpPr>
        <dsp:cNvPr id="0" name=""/>
        <dsp:cNvSpPr/>
      </dsp:nvSpPr>
      <dsp:spPr>
        <a:xfrm>
          <a:off x="3777" y="4106128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Infographic Creation</a:t>
          </a:r>
        </a:p>
      </dsp:txBody>
      <dsp:txXfrm>
        <a:off x="3777" y="4106128"/>
        <a:ext cx="1838399" cy="682046"/>
      </dsp:txXfrm>
    </dsp:sp>
    <dsp:sp modelId="{57880E13-78C4-4DC1-80C5-CC03C2FA0010}">
      <dsp:nvSpPr>
        <dsp:cNvPr id="0" name=""/>
        <dsp:cNvSpPr/>
      </dsp:nvSpPr>
      <dsp:spPr>
        <a:xfrm>
          <a:off x="2026093" y="2839470"/>
          <a:ext cx="1838399" cy="1266657"/>
        </a:xfrm>
        <a:prstGeom prst="round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559D8-6CCD-47D5-829F-CD30A5A2A6BE}">
      <dsp:nvSpPr>
        <dsp:cNvPr id="0" name=""/>
        <dsp:cNvSpPr/>
      </dsp:nvSpPr>
      <dsp:spPr>
        <a:xfrm>
          <a:off x="2026093" y="4106128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Animation and Interactive Content</a:t>
          </a:r>
        </a:p>
      </dsp:txBody>
      <dsp:txXfrm>
        <a:off x="2026093" y="4106128"/>
        <a:ext cx="1838399" cy="682046"/>
      </dsp:txXfrm>
    </dsp:sp>
    <dsp:sp modelId="{BF01A22C-27BF-4F7F-9874-2ACB7BF00269}">
      <dsp:nvSpPr>
        <dsp:cNvPr id="0" name=""/>
        <dsp:cNvSpPr/>
      </dsp:nvSpPr>
      <dsp:spPr>
        <a:xfrm>
          <a:off x="4048410" y="2839470"/>
          <a:ext cx="1838399" cy="1266657"/>
        </a:xfrm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BA3F6-7B9F-4D1F-9537-11AD5F6B68E4}">
      <dsp:nvSpPr>
        <dsp:cNvPr id="0" name=""/>
        <dsp:cNvSpPr/>
      </dsp:nvSpPr>
      <dsp:spPr>
        <a:xfrm>
          <a:off x="4048410" y="4106128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Social Media Analytics</a:t>
          </a:r>
        </a:p>
      </dsp:txBody>
      <dsp:txXfrm>
        <a:off x="4048410" y="4106128"/>
        <a:ext cx="1838399" cy="682046"/>
      </dsp:txXfrm>
    </dsp:sp>
    <dsp:sp modelId="{14F6492F-B4FD-4D20-8A6F-7CAA587176EA}">
      <dsp:nvSpPr>
        <dsp:cNvPr id="0" name=""/>
        <dsp:cNvSpPr/>
      </dsp:nvSpPr>
      <dsp:spPr>
        <a:xfrm>
          <a:off x="6070727" y="2839470"/>
          <a:ext cx="1838399" cy="1266657"/>
        </a:xfrm>
        <a:prstGeom prst="round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26B0A-A4F1-4BC6-A453-7B3C5D3AB0D8}">
      <dsp:nvSpPr>
        <dsp:cNvPr id="0" name=""/>
        <dsp:cNvSpPr/>
      </dsp:nvSpPr>
      <dsp:spPr>
        <a:xfrm>
          <a:off x="6070727" y="4106128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Content Curation</a:t>
          </a:r>
        </a:p>
      </dsp:txBody>
      <dsp:txXfrm>
        <a:off x="6070727" y="4106128"/>
        <a:ext cx="1838399" cy="682046"/>
      </dsp:txXfrm>
    </dsp:sp>
    <dsp:sp modelId="{9FF32333-9E72-40E2-AF5C-6FFFA36A827A}">
      <dsp:nvSpPr>
        <dsp:cNvPr id="0" name=""/>
        <dsp:cNvSpPr/>
      </dsp:nvSpPr>
      <dsp:spPr>
        <a:xfrm>
          <a:off x="8093044" y="2839470"/>
          <a:ext cx="1838399" cy="1266657"/>
        </a:xfrm>
        <a:prstGeom prst="roundRect">
          <a:avLst/>
        </a:prstGeom>
        <a:blipFill>
          <a:blip xmlns:r="http://schemas.openxmlformats.org/officeDocument/2006/relationships"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127BE-D5C7-4A80-A7FE-459985AC16CB}">
      <dsp:nvSpPr>
        <dsp:cNvPr id="0" name=""/>
        <dsp:cNvSpPr/>
      </dsp:nvSpPr>
      <dsp:spPr>
        <a:xfrm>
          <a:off x="8093044" y="4106128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SEO and Keyword Research</a:t>
          </a:r>
        </a:p>
      </dsp:txBody>
      <dsp:txXfrm>
        <a:off x="8093044" y="4106128"/>
        <a:ext cx="1838399" cy="682046"/>
      </dsp:txXfrm>
    </dsp:sp>
    <dsp:sp modelId="{A4562281-1884-4E5C-9F0B-042AAFB61403}">
      <dsp:nvSpPr>
        <dsp:cNvPr id="0" name=""/>
        <dsp:cNvSpPr/>
      </dsp:nvSpPr>
      <dsp:spPr>
        <a:xfrm>
          <a:off x="10115361" y="2839470"/>
          <a:ext cx="1838399" cy="1266657"/>
        </a:xfrm>
        <a:prstGeom prst="roundRect">
          <a:avLst/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D14E7-A937-4498-BA50-2780A18EF238}">
      <dsp:nvSpPr>
        <dsp:cNvPr id="0" name=""/>
        <dsp:cNvSpPr/>
      </dsp:nvSpPr>
      <dsp:spPr>
        <a:xfrm>
          <a:off x="10115361" y="4106128"/>
          <a:ext cx="1838399" cy="682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Collaboration and Project Management</a:t>
          </a:r>
        </a:p>
      </dsp:txBody>
      <dsp:txXfrm>
        <a:off x="10115361" y="4106128"/>
        <a:ext cx="1838399" cy="682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36D8D-66E4-4C7E-93A1-31B73E6D3F8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C5B41-C68F-4795-8D4A-75FF7A11A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3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73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92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20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9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7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6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7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21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1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2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4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4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44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91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79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95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70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06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1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77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3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3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C5B41-C68F-4795-8D4A-75FF7A11A2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3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DD43-8CBC-7E21-4A2F-E606FF779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6B6A5-3DE3-899F-0C99-1F816536C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81B9-2794-1569-3D8A-851231565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7F47E-CE09-0CB1-FE52-8C592181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7541A-7296-AC36-0487-63FFC7B5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A5F5-C3E3-6AA1-FBA3-2C370E5B8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DA139-3F52-4DCE-278E-31F871B83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4A343-C92C-7B9E-8FB8-D8032B2D5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FAB95-A88D-F67F-C77C-5FA29F354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3CF4-980A-E177-47A2-B754CA1A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E97A7-FC1F-0A47-E2E3-04F10365A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8444B-1EC3-24D9-5360-8E0519442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185E5-164A-4217-A849-D0788AB1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B2084-C0C8-F461-6010-64462F1A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B04E8-BC85-3A52-1535-BECE8120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4DAB-C77C-11D5-AA62-ECDA51BE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1A7D1-8672-A526-CA49-0DD3C96CD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2C3C6-CD25-668C-E1C0-58036954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3D71F-57BE-8669-BF3B-20669C54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BB681-D91A-34E2-B45D-BBB4F411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9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6D2B-5E76-8F12-BA6A-46357FA1A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AD70E-43C9-518A-34C6-B1775C14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0B682-6F8C-5E75-6C30-37172351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2C639-3769-2C96-1B91-E5D53858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E932E-EEFE-6884-D7B3-B240E062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6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17ED-0DC5-FC5C-B3B9-D90B2A47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046AE-96FC-C257-7009-0CE96CC76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B450E-E891-9DFC-53C5-B52671FA3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D5696-A938-CCAD-0B64-C08E6A2B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8ED99-63F7-FE88-375D-17BB895B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0A114-1100-4833-60EE-ABAAE9F3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1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D6FB-0C01-F236-230A-9A3C91B7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F664F-7CDA-D0D3-FED0-606467B1F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8224B-0579-E48B-9014-D32A7286C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4A003-3FBC-3CCA-D2F6-DDBD09EBA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219AC0-1708-C6F1-15AF-AF7FE6A05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96CA0-6513-10DB-1F92-39FCFE90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792C2-3035-0FBA-5282-042185AA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910848-4EEE-8954-A4B0-F08439F8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4CC1-5159-C71D-9BC6-7B7D70A9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C086B-22BA-403A-C0B4-385BE287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74A96-FD78-2C07-5C3A-F427F7CD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6F760-3A06-ED5E-30B6-D83DBFD4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8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E588D-837B-8A68-8A2E-635271E5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B67A8-6313-765C-ADF1-02F8835C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7A17D-F3D6-61AF-2FCD-884B0337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6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EA60-2A59-612B-0441-161649DE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01B5-A72E-8324-4942-A2041385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1EE36-44B6-98DC-E672-D88B3BF5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717E2-9E59-3B9D-68E4-D1E90810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17D42-BCC5-FF03-AFCC-E47A9924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794A2-D8DA-981F-A990-0D6010D9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5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A0B5-7EBE-933E-0C54-09D97BA6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AA826F-53F9-86FC-34B0-6BEA86F29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4CAFA-04DF-A166-2F5B-2EB5F187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4F4EE-42A6-47F9-9C75-04FFCFC5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AC655-9082-8B7E-E670-01287B95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D256-5775-13AE-F936-6C6BED63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6AD779-C78D-E88C-150D-B08E842D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5DBB5-4E83-8036-DACD-E721929E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A9156-1712-1D31-F95D-6D3539D8F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E16737-5F37-4149-AE59-D8530D72795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B773B-0590-0563-D0A0-AC6E53B13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10065-29C2-65B4-0EFF-1FBD851B0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E7E3D0-193D-40D3-AEDF-432E74092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5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commons.wikimedia.org/wiki/File:Pinterest-logo.png" TargetMode="External"/><Relationship Id="rId3" Type="http://schemas.openxmlformats.org/officeDocument/2006/relationships/hyperlink" Target="https://pixabay.com/en/facebook-icon-symbol-media-3383596/" TargetMode="External"/><Relationship Id="rId7" Type="http://schemas.openxmlformats.org/officeDocument/2006/relationships/hyperlink" Target="https://www.ohioemployerlawblog.com/2023/07/x-marks-spot.html" TargetMode="External"/><Relationship Id="rId12" Type="http://schemas.openxmlformats.org/officeDocument/2006/relationships/image" Target="../media/image22.png"/><Relationship Id="rId17" Type="http://schemas.openxmlformats.org/officeDocument/2006/relationships/hyperlink" Target="https://sinaealice.wordpress.com/tag/app/" TargetMode="External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hyperlink" Target="https://diggita.com/story.php?title=TikTok-_In_test_il_restyling_dei_profili_accordo_con_Merlin_per_la_musica" TargetMode="External"/><Relationship Id="rId5" Type="http://schemas.openxmlformats.org/officeDocument/2006/relationships/hyperlink" Target="https://uk.wikipedia.org/wiki/Instagram" TargetMode="External"/><Relationship Id="rId15" Type="http://schemas.openxmlformats.org/officeDocument/2006/relationships/hyperlink" Target="https://pixabay.com/ko/youtube-%EB%A1%9C%EA%B3%A0-%EC%9B%B9-%EA%B8%B0%EC%88%A0-%EC%82%AC%ED%9A%8C-%EC%97%B0%EA%B2%B0-%EB%94%94%EC%A7%80%ED%84%B8-%EB%A1%9C%EA%B7%B8%EC%9D%B8-1349699/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8.png"/><Relationship Id="rId9" Type="http://schemas.openxmlformats.org/officeDocument/2006/relationships/hyperlink" Target="https://www.go-euc.com/members/benny-tritsch/" TargetMode="External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tworks.org/tax-negative-externalities-of-digital-platforms/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leap.com/use-location-specific-advertisements-facebook-can-help-entrepreneurs-solve-problems-associated-banner-advertisements/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935C9FA-8AC2-79A6-5458-DD8A0754B9E6}"/>
              </a:ext>
            </a:extLst>
          </p:cNvPr>
          <p:cNvSpPr/>
          <p:nvPr/>
        </p:nvSpPr>
        <p:spPr>
          <a:xfrm>
            <a:off x="0" y="5161934"/>
            <a:ext cx="12192000" cy="1696065"/>
          </a:xfrm>
          <a:prstGeom prst="rect">
            <a:avLst/>
          </a:prstGeom>
          <a:solidFill>
            <a:srgbClr val="039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7200" b="1" dirty="0"/>
              <a:t>Marketing | </a:t>
            </a:r>
            <a:r>
              <a:rPr lang="en-US" sz="7200" b="1" dirty="0">
                <a:solidFill>
                  <a:srgbClr val="FFFF00"/>
                </a:solidFill>
              </a:rPr>
              <a:t>Training</a:t>
            </a:r>
          </a:p>
        </p:txBody>
      </p:sp>
      <p:pic>
        <p:nvPicPr>
          <p:cNvPr id="17" name="Picture 16" descr="A tree with different colored circles and text&#10;&#10;Description automatically generated">
            <a:extLst>
              <a:ext uri="{FF2B5EF4-FFF2-40B4-BE49-F238E27FC236}">
                <a16:creationId xmlns:a16="http://schemas.microsoft.com/office/drawing/2014/main" id="{BDAE94BA-7714-C875-CC52-D3B8B8172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4"/>
          <a:stretch/>
        </p:blipFill>
        <p:spPr>
          <a:xfrm>
            <a:off x="28533" y="127510"/>
            <a:ext cx="12176939" cy="45133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ADCE8A-75FF-C0D1-C6B8-9CC5272C645F}"/>
              </a:ext>
            </a:extLst>
          </p:cNvPr>
          <p:cNvSpPr/>
          <p:nvPr/>
        </p:nvSpPr>
        <p:spPr>
          <a:xfrm>
            <a:off x="1661653" y="4513006"/>
            <a:ext cx="5171766" cy="1238864"/>
          </a:xfrm>
          <a:prstGeom prst="roundRect">
            <a:avLst>
              <a:gd name="adj" fmla="val 50000"/>
            </a:avLst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>
                <a:solidFill>
                  <a:srgbClr val="FFC000"/>
                </a:solidFill>
              </a:rPr>
              <a:t>   Social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D19B1D-6EBA-E36D-89CE-E5121D4A3BF8}"/>
              </a:ext>
            </a:extLst>
          </p:cNvPr>
          <p:cNvSpPr/>
          <p:nvPr/>
        </p:nvSpPr>
        <p:spPr>
          <a:xfrm>
            <a:off x="5628967" y="4513006"/>
            <a:ext cx="4901380" cy="12388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>
                <a:solidFill>
                  <a:srgbClr val="3A5A98"/>
                </a:solidFill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45989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 Choosing the Right S</a:t>
            </a:r>
            <a:r>
              <a:rPr lang="en-US" sz="4000" b="1" dirty="0"/>
              <a:t>ocial Media Platforms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FECA5-D2EA-1823-F390-FFDEBE8082EC}"/>
              </a:ext>
            </a:extLst>
          </p:cNvPr>
          <p:cNvSpPr txBox="1"/>
          <p:nvPr/>
        </p:nvSpPr>
        <p:spPr>
          <a:xfrm>
            <a:off x="491612" y="1489020"/>
            <a:ext cx="10785988" cy="428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200"/>
              </a:spcAft>
              <a:buFont typeface="+mj-lt"/>
              <a:buAutoNum type="arabicPeriod" startAt="8"/>
            </a:pPr>
            <a:r>
              <a:rPr lang="en-US" dirty="0"/>
              <a:t>Leverage Platform-Specific Strengths</a:t>
            </a:r>
          </a:p>
          <a:p>
            <a:pPr marL="742950" lvl="1" indent="-285750">
              <a:spcAft>
                <a:spcPts val="2200"/>
              </a:spcAft>
              <a:buFont typeface="Wingdings" panose="05000000000000000000" pitchFamily="2" charset="2"/>
              <a:buChar char="Ø"/>
            </a:pPr>
            <a:r>
              <a:rPr lang="en-US" dirty="0"/>
              <a:t>Capitalize on platforms’ strengths to achieve specific marketing goals:</a:t>
            </a:r>
          </a:p>
          <a:p>
            <a:pPr marL="1200150" lvl="2" indent="-285750">
              <a:spcAft>
                <a:spcPts val="2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Facebook</a:t>
            </a:r>
            <a:r>
              <a:rPr lang="en-US" dirty="0"/>
              <a:t>: Wide reach, diverse audience, advanced advertising tools.</a:t>
            </a:r>
          </a:p>
          <a:p>
            <a:pPr marL="1200150" lvl="2" indent="-285750">
              <a:spcAft>
                <a:spcPts val="2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Instagram</a:t>
            </a:r>
            <a:r>
              <a:rPr lang="en-US" dirty="0"/>
              <a:t>: Visual storytelling, high engagement, younger demographics.</a:t>
            </a:r>
          </a:p>
          <a:p>
            <a:pPr marL="1200150" lvl="2" indent="-285750">
              <a:spcAft>
                <a:spcPts val="2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Twitter</a:t>
            </a:r>
            <a:r>
              <a:rPr lang="en-US" dirty="0"/>
              <a:t>: Real-time updates, trending topics, customer service.</a:t>
            </a:r>
          </a:p>
          <a:p>
            <a:pPr marL="1200150" lvl="2" indent="-285750">
              <a:spcAft>
                <a:spcPts val="2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LinkedIn</a:t>
            </a:r>
            <a:r>
              <a:rPr lang="en-US" dirty="0"/>
              <a:t>: Professional networking, B2B marketing, thought leadership.</a:t>
            </a:r>
          </a:p>
          <a:p>
            <a:pPr marL="1200150" lvl="2" indent="-285750">
              <a:spcAft>
                <a:spcPts val="2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TikTok</a:t>
            </a:r>
            <a:r>
              <a:rPr lang="en-US" dirty="0"/>
              <a:t>: Short-form video content, viral potential, Gen Z audience.</a:t>
            </a:r>
          </a:p>
          <a:p>
            <a:pPr marL="1200150" lvl="2" indent="-285750">
              <a:spcAft>
                <a:spcPts val="2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Pinterest</a:t>
            </a:r>
            <a:r>
              <a:rPr lang="en-US" dirty="0"/>
              <a:t>: Visual discovery, inspiration, e-commerce.</a:t>
            </a:r>
          </a:p>
        </p:txBody>
      </p:sp>
    </p:spTree>
    <p:extLst>
      <p:ext uri="{BB962C8B-B14F-4D97-AF65-F5344CB8AC3E}">
        <p14:creationId xmlns:p14="http://schemas.microsoft.com/office/powerpoint/2010/main" val="272710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 Choosing the Right S</a:t>
            </a:r>
            <a:r>
              <a:rPr lang="en-US" sz="4000" b="1" dirty="0"/>
              <a:t>ocial Media Platforms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C4899-ECEB-9F44-8160-8D36172843EC}"/>
              </a:ext>
            </a:extLst>
          </p:cNvPr>
          <p:cNvSpPr txBox="1"/>
          <p:nvPr/>
        </p:nvSpPr>
        <p:spPr>
          <a:xfrm>
            <a:off x="393290" y="1198084"/>
            <a:ext cx="92128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Consider Content Type and Format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Match the platform to your content types (e.g., video, images, articles, infographics).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Use platforms that enhance the visibility and engagement of your content formats.</a:t>
            </a:r>
          </a:p>
          <a:p>
            <a:pPr marL="228600" indent="-228600">
              <a:buFont typeface="+mj-lt"/>
              <a:buAutoNum type="arabicPeriod" startAt="9"/>
            </a:pPr>
            <a:endParaRPr lang="en-US" sz="1200" dirty="0"/>
          </a:p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Evaluate Engagement Levels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Choose platforms where your audience actively engages with content.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Focus on platforms that foster community building and interaction.</a:t>
            </a:r>
          </a:p>
          <a:p>
            <a:pPr marL="228600" indent="-228600">
              <a:buFont typeface="+mj-lt"/>
              <a:buAutoNum type="arabicPeriod" startAt="9"/>
            </a:pPr>
            <a:endParaRPr lang="en-US" sz="1200" dirty="0"/>
          </a:p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Monitor Emerging Platforms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Stay updated on new and emerging social media platforms.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Experiment with new platforms to tap into early adopter audiences.</a:t>
            </a:r>
          </a:p>
          <a:p>
            <a:pPr marL="228600" indent="-228600">
              <a:buFont typeface="+mj-lt"/>
              <a:buAutoNum type="arabicPeriod" startAt="9"/>
            </a:pPr>
            <a:endParaRPr lang="en-US" sz="1200" dirty="0"/>
          </a:p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Assess Advertising Options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Evaluate the advertising capabilities of each platform.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Choose platforms that offer effective targeting and ad formats for your campaigns.</a:t>
            </a:r>
          </a:p>
          <a:p>
            <a:pPr marL="228600" indent="-228600">
              <a:buFont typeface="+mj-lt"/>
              <a:buAutoNum type="arabicPeriod" startAt="9"/>
            </a:pPr>
            <a:endParaRPr lang="en-US" sz="1200" dirty="0"/>
          </a:p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Test and Iterate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Start with a few key platforms and measure performance.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Adjust your platform strategy based on results and audience feedback.</a:t>
            </a:r>
          </a:p>
          <a:p>
            <a:pPr marL="228600" indent="-228600">
              <a:buFont typeface="+mj-lt"/>
              <a:buAutoNum type="arabicPeriod" startAt="9"/>
            </a:pPr>
            <a:endParaRPr lang="en-US" sz="1200" dirty="0"/>
          </a:p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Maintain Consistency Across Platforms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Ensure a consistent brand voice and messaging across all chosen platforms.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Adapt content to fit each platform’s unique style and audience expectations.</a:t>
            </a:r>
          </a:p>
          <a:p>
            <a:pPr marL="228600" indent="-228600">
              <a:buFont typeface="+mj-lt"/>
              <a:buAutoNum type="arabicPeriod" startAt="9"/>
            </a:pPr>
            <a:endParaRPr lang="en-US" sz="1200" dirty="0"/>
          </a:p>
          <a:p>
            <a:pPr marL="228600" indent="-228600">
              <a:buFont typeface="+mj-lt"/>
              <a:buAutoNum type="arabicPeriod" startAt="9"/>
            </a:pPr>
            <a:r>
              <a:rPr lang="en-US" sz="1400" b="1" dirty="0"/>
              <a:t>Consider Long-Term Viability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Choose platforms that are likely to remain relevant and popular in the long term.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Avoid relying too heavily on platforms that may have uncertain futures.</a:t>
            </a:r>
          </a:p>
        </p:txBody>
      </p:sp>
    </p:spTree>
    <p:extLst>
      <p:ext uri="{BB962C8B-B14F-4D97-AF65-F5344CB8AC3E}">
        <p14:creationId xmlns:p14="http://schemas.microsoft.com/office/powerpoint/2010/main" val="1041392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1798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Competitor Analysis </a:t>
            </a:r>
            <a:r>
              <a:rPr lang="en-US" sz="4000" b="1" dirty="0"/>
              <a:t>and Benchmarking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2FC8C-B2B9-E049-32DE-02DE567A7F85}"/>
              </a:ext>
            </a:extLst>
          </p:cNvPr>
          <p:cNvSpPr txBox="1"/>
          <p:nvPr/>
        </p:nvSpPr>
        <p:spPr>
          <a:xfrm>
            <a:off x="0" y="1198084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Understand your competitive landscape to identify opportunities and improve your social media strategy.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D1FB0AD-9B93-6C1E-071F-C22DE741F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458818"/>
              </p:ext>
            </p:extLst>
          </p:nvPr>
        </p:nvGraphicFramePr>
        <p:xfrm>
          <a:off x="-1" y="1567416"/>
          <a:ext cx="12083846" cy="529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926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BCDD1C-953F-3BC0-D9D2-FEDF3B92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3272"/>
            <a:ext cx="12192000" cy="5988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B98E30-2D01-1D6F-AAA0-B22651DAE7DA}"/>
              </a:ext>
            </a:extLst>
          </p:cNvPr>
          <p:cNvSpPr txBox="1"/>
          <p:nvPr/>
        </p:nvSpPr>
        <p:spPr>
          <a:xfrm>
            <a:off x="373627" y="1585178"/>
            <a:ext cx="11493908" cy="4884222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Types of Content That Work on Different Platforms (Text, Images, Videos, Infographics)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Developing a Content Calendar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Tools and Resources for Content Creation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Copyright and Legal Considerations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      </a:t>
            </a:r>
            <a:r>
              <a:rPr lang="en-US" sz="4000" b="1" dirty="0">
                <a:solidFill>
                  <a:schemeClr val="bg1"/>
                </a:solidFill>
              </a:rPr>
              <a:t>Module 3: Content </a:t>
            </a:r>
            <a:r>
              <a:rPr lang="en-US" sz="4000" b="1" dirty="0"/>
              <a:t>Creation and Curation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0501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Types of Content That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/>
                </a:solidFill>
              </a:rPr>
              <a:t>Wo</a:t>
            </a:r>
            <a:r>
              <a:rPr lang="en-US" sz="4000" b="1" dirty="0"/>
              <a:t>rk on Different Platforms </a:t>
            </a:r>
            <a:endParaRPr lang="en-US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9B5FC7-EF85-949E-D27B-80E5DF9AA069}"/>
              </a:ext>
            </a:extLst>
          </p:cNvPr>
          <p:cNvGrpSpPr/>
          <p:nvPr/>
        </p:nvGrpSpPr>
        <p:grpSpPr>
          <a:xfrm>
            <a:off x="94163" y="1198084"/>
            <a:ext cx="5893682" cy="1134870"/>
            <a:chOff x="94163" y="1202316"/>
            <a:chExt cx="5893682" cy="113487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57D83F1-4480-9AFA-947D-5C99EA91BE64}"/>
                </a:ext>
              </a:extLst>
            </p:cNvPr>
            <p:cNvSpPr/>
            <p:nvPr/>
          </p:nvSpPr>
          <p:spPr>
            <a:xfrm>
              <a:off x="782097" y="1266831"/>
              <a:ext cx="5205748" cy="1005840"/>
            </a:xfrm>
            <a:prstGeom prst="roundRect">
              <a:avLst/>
            </a:prstGeom>
            <a:noFill/>
            <a:ln>
              <a:solidFill>
                <a:srgbClr val="2E48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1"/>
              <a:r>
                <a:rPr lang="en-US" sz="1200" b="1" dirty="0">
                  <a:solidFill>
                    <a:srgbClr val="2E487A"/>
                  </a:solidFill>
                </a:rPr>
                <a:t>Text Posts</a:t>
              </a:r>
              <a:r>
                <a:rPr lang="en-US" sz="1200" b="0" dirty="0">
                  <a:solidFill>
                    <a:srgbClr val="2E487A"/>
                  </a:solidFill>
                </a:rPr>
                <a:t>: </a:t>
              </a:r>
              <a:r>
                <a:rPr lang="en-US" sz="1200" b="0" dirty="0">
                  <a:solidFill>
                    <a:schemeClr val="tx1"/>
                  </a:solidFill>
                </a:rPr>
                <a:t>Short updates, questions, and status updates.</a:t>
              </a:r>
              <a:r>
                <a:rPr lang="en-US" sz="1200" b="1" dirty="0">
                  <a:solidFill>
                    <a:srgbClr val="2E487A"/>
                  </a:solidFill>
                </a:rPr>
                <a:t>
Images: </a:t>
              </a:r>
              <a:r>
                <a:rPr lang="en-US" sz="1200" b="0" dirty="0">
                  <a:solidFill>
                    <a:schemeClr val="tx1"/>
                  </a:solidFill>
                </a:rPr>
                <a:t>High-quality photos, memes, and infographics</a:t>
              </a:r>
              <a:r>
                <a:rPr lang="en-US" sz="1200" b="1" dirty="0">
                  <a:solidFill>
                    <a:schemeClr val="tx1"/>
                  </a:solidFill>
                </a:rPr>
                <a:t>.</a:t>
              </a:r>
              <a:r>
                <a:rPr lang="en-US" sz="1200" b="1" dirty="0">
                  <a:solidFill>
                    <a:srgbClr val="2E487A"/>
                  </a:solidFill>
                </a:rPr>
                <a:t>
Videos: </a:t>
              </a:r>
              <a:r>
                <a:rPr lang="en-US" sz="1200" b="0" dirty="0">
                  <a:solidFill>
                    <a:schemeClr val="tx1"/>
                  </a:solidFill>
                </a:rPr>
                <a:t>Live videos, recorded videos, and short clips.</a:t>
              </a:r>
              <a:r>
                <a:rPr lang="en-US" sz="1200" b="1" dirty="0">
                  <a:solidFill>
                    <a:srgbClr val="2E487A"/>
                  </a:solidFill>
                </a:rPr>
                <a:t>
Links:</a:t>
              </a:r>
              <a:r>
                <a:rPr lang="en-US" sz="1200" b="0" dirty="0">
                  <a:solidFill>
                    <a:srgbClr val="2E487A"/>
                  </a:solidFill>
                </a:rPr>
                <a:t> </a:t>
              </a:r>
              <a:r>
                <a:rPr lang="en-US" sz="1200" b="0" dirty="0">
                  <a:solidFill>
                    <a:schemeClr val="tx1"/>
                  </a:solidFill>
                </a:rPr>
                <a:t>Blog posts, articles, and curated content.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821731-193F-654D-8836-63BA8D948014}"/>
                </a:ext>
              </a:extLst>
            </p:cNvPr>
            <p:cNvSpPr/>
            <p:nvPr/>
          </p:nvSpPr>
          <p:spPr>
            <a:xfrm>
              <a:off x="94163" y="1202316"/>
              <a:ext cx="1134870" cy="113487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CD0D8E-8DE5-44A7-7F6D-C6BCE7279694}"/>
              </a:ext>
            </a:extLst>
          </p:cNvPr>
          <p:cNvGrpSpPr/>
          <p:nvPr/>
        </p:nvGrpSpPr>
        <p:grpSpPr>
          <a:xfrm>
            <a:off x="94163" y="2457349"/>
            <a:ext cx="5893682" cy="1134870"/>
            <a:chOff x="94163" y="1202316"/>
            <a:chExt cx="5893682" cy="11348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BF1303C-65C9-9C9C-61B9-04022D2D3465}"/>
                </a:ext>
              </a:extLst>
            </p:cNvPr>
            <p:cNvSpPr/>
            <p:nvPr/>
          </p:nvSpPr>
          <p:spPr>
            <a:xfrm>
              <a:off x="782097" y="1261125"/>
              <a:ext cx="5205748" cy="1005840"/>
            </a:xfrm>
            <a:prstGeom prst="roundRect">
              <a:avLst/>
            </a:prstGeom>
            <a:noFill/>
            <a:ln>
              <a:solidFill>
                <a:srgbClr val="FF0A5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1"/>
              <a:r>
                <a:rPr lang="en-US" sz="1200" b="1" dirty="0">
                  <a:solidFill>
                    <a:srgbClr val="FF0A5C"/>
                  </a:solidFill>
                </a:rPr>
                <a:t>Images: </a:t>
              </a:r>
              <a:r>
                <a:rPr lang="en-US" sz="1200" dirty="0">
                  <a:solidFill>
                    <a:schemeClr val="tx1"/>
                  </a:solidFill>
                </a:rPr>
                <a:t>High-resolution photos, user-generated content, behind-the-scenes shots.</a:t>
              </a:r>
            </a:p>
            <a:p>
              <a:pPr lvl="1"/>
              <a:r>
                <a:rPr lang="en-US" sz="1200" b="1" dirty="0">
                  <a:solidFill>
                    <a:srgbClr val="FF0A5C"/>
                  </a:solidFill>
                </a:rPr>
                <a:t>Videos: </a:t>
              </a:r>
              <a:r>
                <a:rPr lang="en-US" sz="1200" dirty="0">
                  <a:solidFill>
                    <a:schemeClr val="tx1"/>
                  </a:solidFill>
                </a:rPr>
                <a:t>Reels, Stories, IGTV, and short promotional videos.</a:t>
              </a:r>
            </a:p>
            <a:p>
              <a:pPr lvl="1"/>
              <a:r>
                <a:rPr lang="en-US" sz="1200" b="1" dirty="0">
                  <a:solidFill>
                    <a:srgbClr val="FF0A5C"/>
                  </a:solidFill>
                </a:rPr>
                <a:t>Text Overlays: </a:t>
              </a:r>
              <a:r>
                <a:rPr lang="en-US" sz="1200" dirty="0">
                  <a:solidFill>
                    <a:schemeClr val="tx1"/>
                  </a:solidFill>
                </a:rPr>
                <a:t>Quotes and inspirational messages on images</a:t>
              </a:r>
              <a:r>
                <a:rPr lang="en-US" sz="1200" b="1" dirty="0">
                  <a:solidFill>
                    <a:schemeClr val="tx1"/>
                  </a:solidFill>
                </a:rPr>
                <a:t>.</a:t>
              </a:r>
            </a:p>
            <a:p>
              <a:pPr lvl="1"/>
              <a:r>
                <a:rPr lang="en-US" sz="1200" b="1" dirty="0">
                  <a:solidFill>
                    <a:srgbClr val="FF0A5C"/>
                  </a:solidFill>
                </a:rPr>
                <a:t>Infographics</a:t>
              </a:r>
              <a:r>
                <a:rPr lang="en-US" sz="1200" dirty="0">
                  <a:solidFill>
                    <a:srgbClr val="FF0A5C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Visually appealing infographics for educational content.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CB5A62F-1C61-4FD9-1D9B-4E50EF3DEFCA}"/>
                </a:ext>
              </a:extLst>
            </p:cNvPr>
            <p:cNvSpPr/>
            <p:nvPr/>
          </p:nvSpPr>
          <p:spPr>
            <a:xfrm>
              <a:off x="94163" y="1202316"/>
              <a:ext cx="1134870" cy="113487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6F6EA1-44AA-F0F2-5683-0E85A768E5A6}"/>
              </a:ext>
            </a:extLst>
          </p:cNvPr>
          <p:cNvGrpSpPr/>
          <p:nvPr/>
        </p:nvGrpSpPr>
        <p:grpSpPr>
          <a:xfrm>
            <a:off x="94163" y="3712382"/>
            <a:ext cx="5893682" cy="1134870"/>
            <a:chOff x="94163" y="1202316"/>
            <a:chExt cx="5893682" cy="11348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5D6232C-E6BB-EDFC-3F4A-05E8BE817E0C}"/>
                </a:ext>
              </a:extLst>
            </p:cNvPr>
            <p:cNvSpPr/>
            <p:nvPr/>
          </p:nvSpPr>
          <p:spPr>
            <a:xfrm>
              <a:off x="782097" y="1261125"/>
              <a:ext cx="5205748" cy="10058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1"/>
              <a:r>
                <a:rPr lang="en-US" sz="1200" b="1" dirty="0">
                  <a:solidFill>
                    <a:schemeClr val="tx1"/>
                  </a:solidFill>
                </a:rPr>
                <a:t>Text Posts: </a:t>
              </a:r>
              <a:r>
                <a:rPr lang="en-US" sz="1200" dirty="0">
                  <a:solidFill>
                    <a:schemeClr val="tx1"/>
                  </a:solidFill>
                </a:rPr>
                <a:t>Short, concise updates, news, and announcements (up to 280 characters).Images: Photos, GIFs, and memes.</a:t>
              </a:r>
            </a:p>
            <a:p>
              <a:pPr lvl="1"/>
              <a:r>
                <a:rPr lang="en-US" sz="1200" b="1" dirty="0">
                  <a:solidFill>
                    <a:schemeClr val="tx1"/>
                  </a:solidFill>
                </a:rPr>
                <a:t>Videos: </a:t>
              </a:r>
              <a:r>
                <a:rPr lang="en-US" sz="1200" dirty="0">
                  <a:solidFill>
                    <a:schemeClr val="tx1"/>
                  </a:solidFill>
                </a:rPr>
                <a:t>Short videos and clips (up to 2 minutes and 20 seconds)</a:t>
              </a:r>
              <a:r>
                <a:rPr lang="en-US" sz="1200" b="1" dirty="0">
                  <a:solidFill>
                    <a:schemeClr val="tx1"/>
                  </a:solidFill>
                </a:rPr>
                <a:t>.</a:t>
              </a:r>
            </a:p>
            <a:p>
              <a:pPr lvl="1"/>
              <a:r>
                <a:rPr lang="en-US" sz="1200" b="1" dirty="0">
                  <a:solidFill>
                    <a:schemeClr val="tx1"/>
                  </a:solidFill>
                </a:rPr>
                <a:t>Links: </a:t>
              </a:r>
              <a:r>
                <a:rPr lang="en-US" sz="1200" dirty="0">
                  <a:solidFill>
                    <a:schemeClr val="tx1"/>
                  </a:solidFill>
                </a:rPr>
                <a:t>Articles, blog posts, and curated content with brief commentary.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8E77D7-4526-1C16-0D16-EE8F54E9DB66}"/>
                </a:ext>
              </a:extLst>
            </p:cNvPr>
            <p:cNvSpPr/>
            <p:nvPr/>
          </p:nvSpPr>
          <p:spPr>
            <a:xfrm>
              <a:off x="94163" y="1202316"/>
              <a:ext cx="1134870" cy="1134870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E5ACF2-6622-DED2-C1EF-643010F9EF9B}"/>
              </a:ext>
            </a:extLst>
          </p:cNvPr>
          <p:cNvGrpSpPr/>
          <p:nvPr/>
        </p:nvGrpSpPr>
        <p:grpSpPr>
          <a:xfrm>
            <a:off x="94163" y="4967415"/>
            <a:ext cx="5893682" cy="1134870"/>
            <a:chOff x="94163" y="1202316"/>
            <a:chExt cx="5893682" cy="113487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2F0C9A5-01CC-B3A3-2B27-A5581874ECD2}"/>
                </a:ext>
              </a:extLst>
            </p:cNvPr>
            <p:cNvSpPr/>
            <p:nvPr/>
          </p:nvSpPr>
          <p:spPr>
            <a:xfrm>
              <a:off x="782097" y="1261125"/>
              <a:ext cx="5205748" cy="1005840"/>
            </a:xfrm>
            <a:prstGeom prst="roundRect">
              <a:avLst/>
            </a:prstGeom>
            <a:noFill/>
            <a:ln>
              <a:solidFill>
                <a:srgbClr val="0077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1"/>
              <a:r>
                <a:rPr lang="en-US" sz="1200" b="1" dirty="0">
                  <a:solidFill>
                    <a:srgbClr val="0077B7"/>
                  </a:solidFill>
                </a:rPr>
                <a:t>Text Posts: </a:t>
              </a:r>
              <a:r>
                <a:rPr lang="en-US" sz="1200" dirty="0">
                  <a:solidFill>
                    <a:schemeClr val="tx1"/>
                  </a:solidFill>
                </a:rPr>
                <a:t>Professional updates, industry news, and thought leadership.</a:t>
              </a:r>
            </a:p>
            <a:p>
              <a:pPr lvl="1"/>
              <a:r>
                <a:rPr lang="en-US" sz="1200" b="1" dirty="0">
                  <a:solidFill>
                    <a:srgbClr val="0077B7"/>
                  </a:solidFill>
                </a:rPr>
                <a:t>Images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Infographics, charts, and professional photos.</a:t>
              </a:r>
            </a:p>
            <a:p>
              <a:pPr lvl="1"/>
              <a:r>
                <a:rPr lang="en-US" sz="1200" b="1" dirty="0">
                  <a:solidFill>
                    <a:srgbClr val="0077B7"/>
                  </a:solidFill>
                </a:rPr>
                <a:t>Videos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Industry insights, webinars, and how-to videos.</a:t>
              </a:r>
            </a:p>
            <a:p>
              <a:pPr lvl="1"/>
              <a:r>
                <a:rPr lang="en-US" sz="1200" b="1" dirty="0">
                  <a:solidFill>
                    <a:srgbClr val="0077B7"/>
                  </a:solidFill>
                </a:rPr>
                <a:t>Articles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Long-form content and blog posts.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616F267-B05E-B8F0-C890-31D0BAF10636}"/>
                </a:ext>
              </a:extLst>
            </p:cNvPr>
            <p:cNvSpPr/>
            <p:nvPr/>
          </p:nvSpPr>
          <p:spPr>
            <a:xfrm>
              <a:off x="94163" y="1202316"/>
              <a:ext cx="1134870" cy="1134870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DCF7B0-97E7-71CB-76DF-296B0446E788}"/>
              </a:ext>
            </a:extLst>
          </p:cNvPr>
          <p:cNvGrpSpPr/>
          <p:nvPr/>
        </p:nvGrpSpPr>
        <p:grpSpPr>
          <a:xfrm>
            <a:off x="6324656" y="1198084"/>
            <a:ext cx="5773181" cy="1134870"/>
            <a:chOff x="782097" y="1202316"/>
            <a:chExt cx="5773181" cy="113487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E79C2F3-1BF0-F79A-870A-7E2233E1CB6E}"/>
                </a:ext>
              </a:extLst>
            </p:cNvPr>
            <p:cNvSpPr/>
            <p:nvPr/>
          </p:nvSpPr>
          <p:spPr>
            <a:xfrm>
              <a:off x="782097" y="1266831"/>
              <a:ext cx="5205748" cy="1005840"/>
            </a:xfrm>
            <a:prstGeom prst="roundRect">
              <a:avLst/>
            </a:prstGeom>
            <a:noFill/>
            <a:ln>
              <a:solidFill>
                <a:srgbClr val="2E48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548640" rtlCol="0" anchor="ctr"/>
            <a:lstStyle/>
            <a:p>
              <a:r>
                <a:rPr lang="en-US" sz="1200" b="1" dirty="0">
                  <a:solidFill>
                    <a:schemeClr val="tx1"/>
                  </a:solidFill>
                </a:rPr>
                <a:t>Videos: </a:t>
              </a:r>
              <a:r>
                <a:rPr lang="en-US" sz="1200" dirty="0">
                  <a:solidFill>
                    <a:schemeClr val="tx1"/>
                  </a:solidFill>
                </a:rPr>
                <a:t>Short-form videos (up to 60 seconds), challenges, trends, and user-generated content.</a:t>
              </a:r>
            </a:p>
            <a:p>
              <a:r>
                <a:rPr lang="en-US" sz="1200" b="1" dirty="0">
                  <a:solidFill>
                    <a:schemeClr val="tx1"/>
                  </a:solidFill>
                </a:rPr>
                <a:t>Text Overlays: </a:t>
              </a:r>
              <a:r>
                <a:rPr lang="en-US" sz="1200" dirty="0">
                  <a:solidFill>
                    <a:schemeClr val="tx1"/>
                  </a:solidFill>
                </a:rPr>
                <a:t>Brief captions and text within videos for emphasis.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17B33F-6C37-39CE-03F7-30C372ED10D9}"/>
                </a:ext>
              </a:extLst>
            </p:cNvPr>
            <p:cNvSpPr/>
            <p:nvPr/>
          </p:nvSpPr>
          <p:spPr>
            <a:xfrm>
              <a:off x="5420408" y="1202316"/>
              <a:ext cx="1134870" cy="1134870"/>
            </a:xfrm>
            <a:prstGeom prst="ellipse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C059DE-3200-082C-018A-0174D629875E}"/>
              </a:ext>
            </a:extLst>
          </p:cNvPr>
          <p:cNvGrpSpPr/>
          <p:nvPr/>
        </p:nvGrpSpPr>
        <p:grpSpPr>
          <a:xfrm>
            <a:off x="6324656" y="2451643"/>
            <a:ext cx="5773181" cy="1134870"/>
            <a:chOff x="782097" y="1202316"/>
            <a:chExt cx="5773181" cy="11348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6090D36-E1DE-3725-625B-66C10F4E2436}"/>
                </a:ext>
              </a:extLst>
            </p:cNvPr>
            <p:cNvSpPr/>
            <p:nvPr/>
          </p:nvSpPr>
          <p:spPr>
            <a:xfrm>
              <a:off x="782097" y="1266831"/>
              <a:ext cx="5205748" cy="1005840"/>
            </a:xfrm>
            <a:prstGeom prst="roundRect">
              <a:avLst/>
            </a:prstGeom>
            <a:noFill/>
            <a:ln>
              <a:solidFill>
                <a:srgbClr val="BD08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457200" rtlCol="0" anchor="ctr"/>
            <a:lstStyle/>
            <a:p>
              <a:r>
                <a:rPr lang="en-US" sz="1200" b="1" dirty="0">
                  <a:solidFill>
                    <a:srgbClr val="BD081C"/>
                  </a:solidFill>
                </a:rPr>
                <a:t>Images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High-quality, vertical images, DIY projects, and lifestyle photos.</a:t>
              </a:r>
            </a:p>
            <a:p>
              <a:r>
                <a:rPr lang="en-US" sz="1200" b="1" dirty="0">
                  <a:solidFill>
                    <a:srgbClr val="BD081C"/>
                  </a:solidFill>
                </a:rPr>
                <a:t>Infographics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Step-by-step guides and how-</a:t>
              </a:r>
              <a:r>
                <a:rPr lang="en-US" sz="1200" dirty="0" err="1">
                  <a:solidFill>
                    <a:schemeClr val="tx1"/>
                  </a:solidFill>
                </a:rPr>
                <a:t>tos</a:t>
              </a:r>
              <a:r>
                <a:rPr lang="en-US" sz="1200" dirty="0">
                  <a:solidFill>
                    <a:schemeClr val="tx1"/>
                  </a:solidFill>
                </a:rPr>
                <a:t>.</a:t>
              </a:r>
            </a:p>
            <a:p>
              <a:r>
                <a:rPr lang="en-US" sz="1200" b="1" dirty="0">
                  <a:solidFill>
                    <a:srgbClr val="BD081C"/>
                  </a:solidFill>
                </a:rPr>
                <a:t>Videos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Short tutorial videos and inspirational content.</a:t>
              </a:r>
            </a:p>
            <a:p>
              <a:r>
                <a:rPr lang="en-US" sz="1200" b="1" dirty="0">
                  <a:solidFill>
                    <a:srgbClr val="BD081C"/>
                  </a:solidFill>
                </a:rPr>
                <a:t>Text Overlays</a:t>
              </a:r>
              <a:r>
                <a:rPr lang="en-US" sz="1200" b="1" dirty="0">
                  <a:solidFill>
                    <a:schemeClr val="tx1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Tips, quotes, and descriptions on images.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43A95B-7636-8835-2E35-7B8F6ECDAF42}"/>
                </a:ext>
              </a:extLst>
            </p:cNvPr>
            <p:cNvSpPr/>
            <p:nvPr/>
          </p:nvSpPr>
          <p:spPr>
            <a:xfrm>
              <a:off x="5420408" y="1202316"/>
              <a:ext cx="1134870" cy="1134870"/>
            </a:xfrm>
            <a:prstGeom prst="ellipse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90F3AE-987B-D31D-22A8-FD83265B0E60}"/>
              </a:ext>
            </a:extLst>
          </p:cNvPr>
          <p:cNvGrpSpPr/>
          <p:nvPr/>
        </p:nvGrpSpPr>
        <p:grpSpPr>
          <a:xfrm>
            <a:off x="6324656" y="3712382"/>
            <a:ext cx="5773181" cy="1134870"/>
            <a:chOff x="782097" y="1202316"/>
            <a:chExt cx="5773181" cy="113487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1C84382-E4F4-AFCC-E508-7148E1BC78D7}"/>
                </a:ext>
              </a:extLst>
            </p:cNvPr>
            <p:cNvSpPr/>
            <p:nvPr/>
          </p:nvSpPr>
          <p:spPr>
            <a:xfrm>
              <a:off x="782097" y="1266831"/>
              <a:ext cx="5205748" cy="1005840"/>
            </a:xfrm>
            <a:prstGeom prst="roundRect">
              <a:avLst/>
            </a:prstGeom>
            <a:noFill/>
            <a:ln>
              <a:solidFill>
                <a:srgbClr val="BD08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457200" rtlCol="0" anchor="ctr"/>
            <a:lstStyle/>
            <a:p>
              <a:r>
                <a:rPr lang="en-US" sz="1200" b="1" dirty="0">
                  <a:solidFill>
                    <a:srgbClr val="BD081C"/>
                  </a:solidFill>
                </a:rPr>
                <a:t>Videos: </a:t>
              </a:r>
              <a:r>
                <a:rPr lang="en-US" sz="1200" dirty="0">
                  <a:solidFill>
                    <a:schemeClr val="tx1"/>
                  </a:solidFill>
                </a:rPr>
                <a:t>Long-form videos, tutorials, vlogs, product reviews, and educational content.</a:t>
              </a:r>
            </a:p>
            <a:p>
              <a:r>
                <a:rPr lang="en-US" sz="1200" b="1" dirty="0">
                  <a:solidFill>
                    <a:srgbClr val="BD081C"/>
                  </a:solidFill>
                </a:rPr>
                <a:t>Shorts: </a:t>
              </a:r>
              <a:r>
                <a:rPr lang="en-US" sz="1200" dirty="0">
                  <a:solidFill>
                    <a:schemeClr val="tx1"/>
                  </a:solidFill>
                </a:rPr>
                <a:t>Brief, engaging clips (up to 60 seconds).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666BB20-8349-0E07-5912-D64B9A9CD264}"/>
                </a:ext>
              </a:extLst>
            </p:cNvPr>
            <p:cNvSpPr/>
            <p:nvPr/>
          </p:nvSpPr>
          <p:spPr>
            <a:xfrm>
              <a:off x="5420408" y="1202316"/>
              <a:ext cx="1134870" cy="1134870"/>
            </a:xfrm>
            <a:prstGeom prst="ellipse">
              <a:avLst/>
            </a:prstGeom>
            <a:blipFill dpi="0" rotWithShape="1">
              <a:blip r:embed="rId14">
                <a:extLst>
                  <a:ext uri="{837473B0-CC2E-450A-ABE3-18F120FF3D39}">
                    <a1611:picAttrSrcUrl xmlns:a1611="http://schemas.microsoft.com/office/drawing/2016/11/main" r:id="rId1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991636-B187-F5D6-9B88-89509B46D652}"/>
              </a:ext>
            </a:extLst>
          </p:cNvPr>
          <p:cNvGrpSpPr/>
          <p:nvPr/>
        </p:nvGrpSpPr>
        <p:grpSpPr>
          <a:xfrm>
            <a:off x="6324656" y="4961709"/>
            <a:ext cx="5773181" cy="1134870"/>
            <a:chOff x="782097" y="1202316"/>
            <a:chExt cx="5773181" cy="113487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66C14A1-FAF1-F937-8A61-E94CFDD96CC9}"/>
                </a:ext>
              </a:extLst>
            </p:cNvPr>
            <p:cNvSpPr/>
            <p:nvPr/>
          </p:nvSpPr>
          <p:spPr>
            <a:xfrm>
              <a:off x="782097" y="1266831"/>
              <a:ext cx="5205748" cy="1005840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457200" rtlCol="0" anchor="ctr"/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Videos</a:t>
              </a:r>
              <a:r>
                <a:rPr lang="en-US" sz="1200" b="1" dirty="0">
                  <a:solidFill>
                    <a:srgbClr val="BD081C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Short, ephemeral videos and stories.</a:t>
              </a:r>
            </a:p>
            <a:p>
              <a:r>
                <a:rPr lang="en-US" sz="1200" b="1" dirty="0">
                  <a:solidFill>
                    <a:srgbClr val="FFC000"/>
                  </a:solidFill>
                </a:rPr>
                <a:t>Images</a:t>
              </a:r>
              <a:r>
                <a:rPr lang="en-US" sz="1200" b="1" dirty="0">
                  <a:solidFill>
                    <a:srgbClr val="BD081C"/>
                  </a:solidFill>
                </a:rPr>
                <a:t>: </a:t>
              </a:r>
              <a:r>
                <a:rPr lang="en-US" sz="1200" dirty="0">
                  <a:solidFill>
                    <a:schemeClr val="tx1"/>
                  </a:solidFill>
                </a:rPr>
                <a:t>Photos with filters and overlays.</a:t>
              </a:r>
            </a:p>
            <a:p>
              <a:r>
                <a:rPr lang="en-US" sz="1200" b="1" dirty="0">
                  <a:solidFill>
                    <a:srgbClr val="FFC000"/>
                  </a:solidFill>
                </a:rPr>
                <a:t>Text Overlays</a:t>
              </a:r>
              <a:r>
                <a:rPr lang="en-US" sz="1200" b="1" dirty="0">
                  <a:solidFill>
                    <a:srgbClr val="BD081C"/>
                  </a:solidFill>
                </a:rPr>
                <a:t>:</a:t>
              </a:r>
              <a:r>
                <a:rPr lang="en-US" sz="1200" dirty="0">
                  <a:solidFill>
                    <a:schemeClr val="tx1"/>
                  </a:solidFill>
                </a:rPr>
                <a:t> Captions and brief messages on photos and videos</a:t>
              </a:r>
              <a:r>
                <a:rPr lang="en-US" sz="1200" b="1" dirty="0">
                  <a:solidFill>
                    <a:srgbClr val="BD081C"/>
                  </a:solidFill>
                </a:rPr>
                <a:t>.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321B66F-8C7F-16C4-C677-E97E5CEECD26}"/>
                </a:ext>
              </a:extLst>
            </p:cNvPr>
            <p:cNvSpPr/>
            <p:nvPr/>
          </p:nvSpPr>
          <p:spPr>
            <a:xfrm>
              <a:off x="5420408" y="1202316"/>
              <a:ext cx="1134870" cy="1134870"/>
            </a:xfrm>
            <a:prstGeom prst="ellipse">
              <a:avLst/>
            </a:prstGeom>
            <a:blipFill dpi="0" rotWithShape="1">
              <a:blip r:embed="rId16">
                <a:extLs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4715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Types of Content That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/>
                </a:solidFill>
              </a:rPr>
              <a:t>Wo</a:t>
            </a:r>
            <a:r>
              <a:rPr lang="en-US" sz="4000" b="1" dirty="0"/>
              <a:t>rk on Different Platforms </a:t>
            </a:r>
            <a:endParaRPr lang="en-US" sz="40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7A7C2E9-9190-6A48-393D-1AC4089EB7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9803490"/>
              </p:ext>
            </p:extLst>
          </p:nvPr>
        </p:nvGraphicFramePr>
        <p:xfrm>
          <a:off x="1302774" y="1120876"/>
          <a:ext cx="9586452" cy="5668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8478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         Developing a </a:t>
            </a:r>
            <a:r>
              <a:rPr lang="en-US" sz="4000" b="1" dirty="0"/>
              <a:t>Content Calendar</a:t>
            </a:r>
            <a:endParaRPr lang="en-US" sz="4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1A8B0D-05A8-525A-E219-04EFE71AD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0971018"/>
              </p:ext>
            </p:extLst>
          </p:nvPr>
        </p:nvGraphicFramePr>
        <p:xfrm>
          <a:off x="0" y="1033272"/>
          <a:ext cx="12192000" cy="582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737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         Developing a </a:t>
            </a:r>
            <a:r>
              <a:rPr lang="en-US" sz="4000" b="1" dirty="0"/>
              <a:t>Content Calendar</a:t>
            </a:r>
            <a:endParaRPr lang="en-US" sz="4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1A8B0D-05A8-525A-E219-04EFE71ADD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547208"/>
              </p:ext>
            </p:extLst>
          </p:nvPr>
        </p:nvGraphicFramePr>
        <p:xfrm>
          <a:off x="0" y="1033272"/>
          <a:ext cx="12192000" cy="582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4186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         Developing a </a:t>
            </a:r>
            <a:r>
              <a:rPr lang="en-US" sz="4000" b="1" dirty="0"/>
              <a:t>Content Calendar</a:t>
            </a:r>
            <a:endParaRPr lang="en-US" sz="4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AA3B9E-58A8-EA89-A4E0-09335A41C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899062"/>
              </p:ext>
            </p:extLst>
          </p:nvPr>
        </p:nvGraphicFramePr>
        <p:xfrm>
          <a:off x="404716" y="1634670"/>
          <a:ext cx="7353424" cy="4373812"/>
        </p:xfrm>
        <a:graphic>
          <a:graphicData uri="http://schemas.openxmlformats.org/drawingml/2006/table">
            <a:tbl>
              <a:tblPr/>
              <a:tblGrid>
                <a:gridCol w="731702">
                  <a:extLst>
                    <a:ext uri="{9D8B030D-6E8A-4147-A177-3AD203B41FA5}">
                      <a16:colId xmlns:a16="http://schemas.microsoft.com/office/drawing/2014/main" val="3778221265"/>
                    </a:ext>
                  </a:extLst>
                </a:gridCol>
                <a:gridCol w="690427">
                  <a:extLst>
                    <a:ext uri="{9D8B030D-6E8A-4147-A177-3AD203B41FA5}">
                      <a16:colId xmlns:a16="http://schemas.microsoft.com/office/drawing/2014/main" val="2901286766"/>
                    </a:ext>
                  </a:extLst>
                </a:gridCol>
                <a:gridCol w="1113311">
                  <a:extLst>
                    <a:ext uri="{9D8B030D-6E8A-4147-A177-3AD203B41FA5}">
                      <a16:colId xmlns:a16="http://schemas.microsoft.com/office/drawing/2014/main" val="1319909295"/>
                    </a:ext>
                  </a:extLst>
                </a:gridCol>
                <a:gridCol w="1113311">
                  <a:extLst>
                    <a:ext uri="{9D8B030D-6E8A-4147-A177-3AD203B41FA5}">
                      <a16:colId xmlns:a16="http://schemas.microsoft.com/office/drawing/2014/main" val="1164061684"/>
                    </a:ext>
                  </a:extLst>
                </a:gridCol>
                <a:gridCol w="1478051">
                  <a:extLst>
                    <a:ext uri="{9D8B030D-6E8A-4147-A177-3AD203B41FA5}">
                      <a16:colId xmlns:a16="http://schemas.microsoft.com/office/drawing/2014/main" val="861847526"/>
                    </a:ext>
                  </a:extLst>
                </a:gridCol>
                <a:gridCol w="1113311">
                  <a:extLst>
                    <a:ext uri="{9D8B030D-6E8A-4147-A177-3AD203B41FA5}">
                      <a16:colId xmlns:a16="http://schemas.microsoft.com/office/drawing/2014/main" val="1426694112"/>
                    </a:ext>
                  </a:extLst>
                </a:gridCol>
                <a:gridCol w="1113311">
                  <a:extLst>
                    <a:ext uri="{9D8B030D-6E8A-4147-A177-3AD203B41FA5}">
                      <a16:colId xmlns:a16="http://schemas.microsoft.com/office/drawing/2014/main" val="2180403631"/>
                    </a:ext>
                  </a:extLst>
                </a:gridCol>
              </a:tblGrid>
              <a:tr h="47084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Time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Platform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Content Type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Media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350121"/>
                  </a:ext>
                </a:extLst>
              </a:tr>
              <a:tr h="415835">
                <a:tc>
                  <a:txBody>
                    <a:bodyPr/>
                    <a:lstStyle/>
                    <a:p>
                      <a:r>
                        <a:rPr lang="en-US" sz="1500" dirty="0"/>
                        <a:t>July 10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 AM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Facebook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Image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Motivational Quote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Quote Image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Scheduled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39960"/>
                  </a:ext>
                </a:extLst>
              </a:tr>
              <a:tr h="415835">
                <a:tc>
                  <a:txBody>
                    <a:bodyPr/>
                    <a:lstStyle/>
                    <a:p>
                      <a:r>
                        <a:rPr lang="en-US" sz="1500"/>
                        <a:t>July 11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 PM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Instagram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Video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Product Tutorial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Tutorial Video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Scheduled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599634"/>
                  </a:ext>
                </a:extLst>
              </a:tr>
              <a:tr h="415835">
                <a:tc>
                  <a:txBody>
                    <a:bodyPr/>
                    <a:lstStyle/>
                    <a:p>
                      <a:r>
                        <a:rPr lang="en-US" sz="1500"/>
                        <a:t>July 12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 PM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Twitter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Text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Blog Post Promotion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Blog Post Link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Scheduled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660981"/>
                  </a:ext>
                </a:extLst>
              </a:tr>
              <a:tr h="594050">
                <a:tc>
                  <a:txBody>
                    <a:bodyPr/>
                    <a:lstStyle/>
                    <a:p>
                      <a:r>
                        <a:rPr lang="en-US" sz="1500"/>
                        <a:t>July 13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11 AM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LinkedIn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Article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Industry Insight Article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Article Link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Draft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151999"/>
                  </a:ext>
                </a:extLst>
              </a:tr>
              <a:tr h="415835">
                <a:tc>
                  <a:txBody>
                    <a:bodyPr/>
                    <a:lstStyle/>
                    <a:p>
                      <a:r>
                        <a:rPr lang="en-US" sz="1500"/>
                        <a:t>July 14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3 PM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Pinterest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Infographic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DIY Project Steps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Infographic Image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Scheduled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469424"/>
                  </a:ext>
                </a:extLst>
              </a:tr>
              <a:tr h="415835">
                <a:tc>
                  <a:txBody>
                    <a:bodyPr/>
                    <a:lstStyle/>
                    <a:p>
                      <a:r>
                        <a:rPr lang="en-US" sz="1500"/>
                        <a:t>July 15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9 AM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TikTok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Video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Behind-the-Scenes Clip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BTS Video Clip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Draft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141455"/>
                  </a:ext>
                </a:extLst>
              </a:tr>
              <a:tr h="594050">
                <a:tc>
                  <a:txBody>
                    <a:bodyPr/>
                    <a:lstStyle/>
                    <a:p>
                      <a:r>
                        <a:rPr lang="en-US" sz="1500"/>
                        <a:t>July 16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5 PM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Instagram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Poll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Customer Feedback Poll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Poll Question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Scheduled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302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285DF5F-0505-25C4-9F0B-06E7A20785AC}"/>
              </a:ext>
            </a:extLst>
          </p:cNvPr>
          <p:cNvSpPr txBox="1"/>
          <p:nvPr/>
        </p:nvSpPr>
        <p:spPr>
          <a:xfrm>
            <a:off x="314280" y="1137546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Sample Content Calendar: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318FF-6668-A8CC-D72F-87061A4DBD71}"/>
              </a:ext>
            </a:extLst>
          </p:cNvPr>
          <p:cNvSpPr txBox="1"/>
          <p:nvPr/>
        </p:nvSpPr>
        <p:spPr>
          <a:xfrm>
            <a:off x="7940710" y="1717891"/>
            <a:ext cx="4112807" cy="4207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Tips: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BD081C"/>
                </a:solidFill>
              </a:rPr>
              <a:t>Consistency</a:t>
            </a:r>
            <a:r>
              <a:rPr lang="en-US" b="1" dirty="0"/>
              <a:t>:</a:t>
            </a:r>
            <a:r>
              <a:rPr lang="en-US" dirty="0"/>
              <a:t> Maintain a regular posting schedule.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BD081C"/>
                </a:solidFill>
              </a:rPr>
              <a:t>Variety</a:t>
            </a:r>
            <a:r>
              <a:rPr lang="en-US" b="1" dirty="0"/>
              <a:t>:</a:t>
            </a:r>
            <a:r>
              <a:rPr lang="en-US" dirty="0"/>
              <a:t> Keep your content diverse to engage different audience segments.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BD081C"/>
                </a:solidFill>
              </a:rPr>
              <a:t>Engagement</a:t>
            </a:r>
            <a:r>
              <a:rPr lang="en-US" b="1" dirty="0"/>
              <a:t>:</a:t>
            </a:r>
            <a:r>
              <a:rPr lang="en-US" dirty="0"/>
              <a:t> Monitor and respond to audience interactions.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BD081C"/>
                </a:solidFill>
              </a:rPr>
              <a:t>Analysis</a:t>
            </a:r>
            <a:r>
              <a:rPr lang="en-US" b="1" dirty="0"/>
              <a:t>:</a:t>
            </a:r>
            <a:r>
              <a:rPr lang="en-US" dirty="0"/>
              <a:t> Use analytics tools to track performance and refine your strategy.</a:t>
            </a:r>
          </a:p>
        </p:txBody>
      </p:sp>
    </p:spTree>
    <p:extLst>
      <p:ext uri="{BB962C8B-B14F-4D97-AF65-F5344CB8AC3E}">
        <p14:creationId xmlns:p14="http://schemas.microsoft.com/office/powerpoint/2010/main" val="83574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63C8657-6008-D051-090E-6C61E40EA6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327430"/>
              </p:ext>
            </p:extLst>
          </p:nvPr>
        </p:nvGraphicFramePr>
        <p:xfrm>
          <a:off x="120581" y="1198086"/>
          <a:ext cx="11957538" cy="549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088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410728-E6EB-B654-B298-E0B0B049490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C48E9-9E6A-68DA-6CB6-96051D844C20}"/>
              </a:ext>
            </a:extLst>
          </p:cNvPr>
          <p:cNvSpPr txBox="1"/>
          <p:nvPr/>
        </p:nvSpPr>
        <p:spPr>
          <a:xfrm>
            <a:off x="363794" y="1079212"/>
            <a:ext cx="568304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3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</a:rPr>
              <a:t>Overview of Social Media Platforms</a:t>
            </a:r>
          </a:p>
          <a:p>
            <a:pPr marL="571500" indent="-571500">
              <a:spcAft>
                <a:spcPts val="3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</a:rPr>
              <a:t>Importance of Social Media Marketing in Business</a:t>
            </a:r>
          </a:p>
          <a:p>
            <a:pPr marL="571500" indent="-571500">
              <a:spcAft>
                <a:spcPts val="3000"/>
              </a:spcAft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</a:rPr>
              <a:t>Current Trends and Statistics in Social Media Usage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91E75-9AF5-01C2-EE5D-12C0AEF5925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D930-BE43-1C8D-2AF9-73D42B1AA286}"/>
              </a:ext>
            </a:extLst>
          </p:cNvPr>
          <p:cNvSpPr txBox="1"/>
          <p:nvPr/>
        </p:nvSpPr>
        <p:spPr>
          <a:xfrm>
            <a:off x="0" y="16481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Module 1</a:t>
            </a:r>
            <a:r>
              <a:rPr lang="en-US" sz="4000" b="1" dirty="0">
                <a:solidFill>
                  <a:schemeClr val="bg1"/>
                </a:solidFill>
              </a:rPr>
              <a:t>: Introduction t</a:t>
            </a:r>
            <a:r>
              <a:rPr lang="en-US" sz="4000" b="1" dirty="0"/>
              <a:t>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/>
              <a:t>Social Media Marketing</a:t>
            </a:r>
            <a:endParaRPr lang="en-US" sz="4000" dirty="0"/>
          </a:p>
        </p:txBody>
      </p:sp>
      <p:pic>
        <p:nvPicPr>
          <p:cNvPr id="15" name="Picture 14" descr="A white sphere with different social media icons&#10;&#10;Description automatically generated">
            <a:extLst>
              <a:ext uri="{FF2B5EF4-FFF2-40B4-BE49-F238E27FC236}">
                <a16:creationId xmlns:a16="http://schemas.microsoft.com/office/drawing/2014/main" id="{FEBF5E7B-ECBC-0EC7-BBFF-A8493D296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06" y="1006732"/>
            <a:ext cx="5778788" cy="577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1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BFF13-DDD9-DCE2-1096-48FF405454E6}"/>
              </a:ext>
            </a:extLst>
          </p:cNvPr>
          <p:cNvSpPr txBox="1"/>
          <p:nvPr/>
        </p:nvSpPr>
        <p:spPr>
          <a:xfrm>
            <a:off x="1707318" y="967076"/>
            <a:ext cx="10249319" cy="492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7B7"/>
                </a:solidFill>
              </a:rPr>
              <a:t>Graphic Design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Canva</a:t>
            </a:r>
            <a:r>
              <a:rPr lang="en-US" sz="2800" b="1" dirty="0"/>
              <a:t>:</a:t>
            </a:r>
            <a:r>
              <a:rPr lang="en-US" sz="2800" dirty="0"/>
              <a:t> User-friendly design tool for creating social media graphics, infographics, posters, and more.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Adobe Spark</a:t>
            </a:r>
            <a:r>
              <a:rPr lang="en-US" sz="2800" b="1" dirty="0"/>
              <a:t>:</a:t>
            </a:r>
            <a:r>
              <a:rPr lang="en-US" sz="2800" dirty="0"/>
              <a:t> Easy-to-use tool for creating graphics, web pages, and video stories.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PicMonkey</a:t>
            </a:r>
            <a:r>
              <a:rPr lang="en-US" sz="2800" b="1" dirty="0"/>
              <a:t>:</a:t>
            </a:r>
            <a:r>
              <a:rPr lang="en-US" sz="2800" dirty="0"/>
              <a:t> Design tool for photo editing and creating social media graphics.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36A0F-B22C-059C-8751-598421EE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378" y="2220686"/>
            <a:ext cx="1081034" cy="1081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D8F91-1A10-4D46-DD58-5DC86032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78" y="3429000"/>
            <a:ext cx="1081034" cy="1047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B91C9C-36FD-F4D4-53B8-619053B82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78" y="4643367"/>
            <a:ext cx="1114468" cy="108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4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A54A1-5737-AAF9-45D8-D76D86847C85}"/>
              </a:ext>
            </a:extLst>
          </p:cNvPr>
          <p:cNvSpPr txBox="1"/>
          <p:nvPr/>
        </p:nvSpPr>
        <p:spPr>
          <a:xfrm>
            <a:off x="291402" y="1294790"/>
            <a:ext cx="11435024" cy="3938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5"/>
                </a:solidFill>
              </a:rPr>
              <a:t>Video Creation and Editing: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5"/>
                </a:solidFill>
              </a:rPr>
              <a:t>Adobe Premiere Pro: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/>
              <a:t>Professional video editing software.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5"/>
                </a:solidFill>
              </a:rPr>
              <a:t>Final Cut Pro: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/>
              <a:t>Advanced video editing software for Mac users.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5"/>
                </a:solidFill>
              </a:rPr>
              <a:t>iMovie: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/>
              <a:t>Basic video editing tool for Mac users.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chemeClr val="accent5"/>
                </a:solidFill>
              </a:rPr>
              <a:t>InVideo</a:t>
            </a:r>
            <a:r>
              <a:rPr lang="en-US" sz="2800" b="1" dirty="0">
                <a:solidFill>
                  <a:schemeClr val="accent5"/>
                </a:solidFill>
              </a:rPr>
              <a:t>: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/>
              <a:t>Online video editor with templates for social media content.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accent5"/>
                </a:solidFill>
              </a:rPr>
              <a:t>Animoto: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/>
              <a:t>Easy-to-use video maker for creating marketing videos.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7997BE-1D15-7C6D-BF49-40EFB8817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4" y="5210569"/>
            <a:ext cx="1329470" cy="1329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A72466-65A4-0DFF-769C-C8A3F60BD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384" y="5210569"/>
            <a:ext cx="1329470" cy="1329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41A007-9EEA-76B4-2B5C-885E3F4DE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194" y="5210569"/>
            <a:ext cx="1329470" cy="13294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BA5D98-25FB-532C-67AD-7C7635F415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06" t="16150" r="15651" b="13158"/>
          <a:stretch/>
        </p:blipFill>
        <p:spPr>
          <a:xfrm>
            <a:off x="7494004" y="5210569"/>
            <a:ext cx="1708220" cy="1306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9DBC23-BB80-A364-F6B0-12F21F4E5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562" y="5210569"/>
            <a:ext cx="1329470" cy="13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47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89B60-4544-03EC-07E1-A1F561E5D7AC}"/>
              </a:ext>
            </a:extLst>
          </p:cNvPr>
          <p:cNvSpPr txBox="1"/>
          <p:nvPr/>
        </p:nvSpPr>
        <p:spPr>
          <a:xfrm>
            <a:off x="1087734" y="1400967"/>
            <a:ext cx="10618595" cy="298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1E36"/>
                </a:solidFill>
              </a:rPr>
              <a:t>Image Editing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1E36"/>
                </a:solidFill>
              </a:rPr>
              <a:t>Adobe Photoshop:</a:t>
            </a:r>
            <a:r>
              <a:rPr lang="en-US" sz="2800" dirty="0">
                <a:solidFill>
                  <a:srgbClr val="001E36"/>
                </a:solidFill>
              </a:rPr>
              <a:t> </a:t>
            </a:r>
            <a:r>
              <a:rPr lang="en-US" sz="2800" dirty="0"/>
              <a:t>Industry-standard image editing software.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1E36"/>
                </a:solidFill>
              </a:rPr>
              <a:t>GIMP:</a:t>
            </a:r>
            <a:r>
              <a:rPr lang="en-US" sz="2800" dirty="0">
                <a:solidFill>
                  <a:srgbClr val="001E36"/>
                </a:solidFill>
              </a:rPr>
              <a:t> </a:t>
            </a:r>
            <a:r>
              <a:rPr lang="en-US" sz="2800" dirty="0"/>
              <a:t>Free, open-source image editor with advanced features.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1E36"/>
                </a:solidFill>
              </a:rPr>
              <a:t>Lightroom:</a:t>
            </a:r>
            <a:r>
              <a:rPr lang="en-US" sz="2800" dirty="0">
                <a:solidFill>
                  <a:srgbClr val="001E36"/>
                </a:solidFill>
              </a:rPr>
              <a:t> </a:t>
            </a:r>
            <a:r>
              <a:rPr lang="en-US" sz="2800" dirty="0"/>
              <a:t>Photo editing and management software from Adobe.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6772D-B790-714C-1F2A-FF7A103E4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4409119"/>
            <a:ext cx="2162175" cy="2114550"/>
          </a:xfrm>
          <a:prstGeom prst="rect">
            <a:avLst/>
          </a:prstGeom>
        </p:spPr>
      </p:pic>
      <p:pic>
        <p:nvPicPr>
          <p:cNvPr id="5122" name="Picture 2" descr="GIMP logo and symbol, meaning, history, PNG">
            <a:extLst>
              <a:ext uri="{FF2B5EF4-FFF2-40B4-BE49-F238E27FC236}">
                <a16:creationId xmlns:a16="http://schemas.microsoft.com/office/drawing/2014/main" id="{0580E313-A870-93BE-9CD2-6C1EEFF0C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582" y="4409119"/>
            <a:ext cx="339283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le:Adobe Photoshop Lightroom CC logo ...">
            <a:extLst>
              <a:ext uri="{FF2B5EF4-FFF2-40B4-BE49-F238E27FC236}">
                <a16:creationId xmlns:a16="http://schemas.microsoft.com/office/drawing/2014/main" id="{1E6EBF28-A8C4-D1FB-4FC2-D1615EBA7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409119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6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B8A13E-61C0-9EF8-9BCA-A8CDE09C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7" y="5257800"/>
            <a:ext cx="2857500" cy="1600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043AB-3AC5-6E59-85A5-1F3036682516}"/>
              </a:ext>
            </a:extLst>
          </p:cNvPr>
          <p:cNvSpPr txBox="1"/>
          <p:nvPr/>
        </p:nvSpPr>
        <p:spPr>
          <a:xfrm>
            <a:off x="90434" y="967076"/>
            <a:ext cx="12101565" cy="492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4C46"/>
                </a:solidFill>
              </a:rPr>
              <a:t>Content Planning and Scheduling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4C46"/>
                </a:solidFill>
              </a:rPr>
              <a:t>Hootsuite:</a:t>
            </a:r>
            <a:r>
              <a:rPr lang="en-US" sz="2800" dirty="0">
                <a:solidFill>
                  <a:srgbClr val="FF4C46"/>
                </a:solidFill>
              </a:rPr>
              <a:t> </a:t>
            </a:r>
            <a:r>
              <a:rPr lang="en-US" sz="2800" dirty="0"/>
              <a:t>Social media management platform for scheduling and analyzing posts.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4C46"/>
                </a:solidFill>
              </a:rPr>
              <a:t>Buffer:</a:t>
            </a:r>
            <a:r>
              <a:rPr lang="en-US" sz="2800" dirty="0">
                <a:solidFill>
                  <a:srgbClr val="FF4C46"/>
                </a:solidFill>
              </a:rPr>
              <a:t> </a:t>
            </a:r>
            <a:r>
              <a:rPr lang="en-US" sz="2800" dirty="0"/>
              <a:t>Tool for scheduling posts and tracking engagement.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FF4C46"/>
                </a:solidFill>
              </a:rPr>
              <a:t>Trello:</a:t>
            </a:r>
            <a:r>
              <a:rPr lang="en-US" sz="2800" dirty="0">
                <a:solidFill>
                  <a:srgbClr val="FF4C46"/>
                </a:solidFill>
              </a:rPr>
              <a:t> </a:t>
            </a:r>
            <a:r>
              <a:rPr lang="en-US" sz="2800" dirty="0"/>
              <a:t>Project management tool for organizing content ideas and tasks.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FF4C46"/>
                </a:solidFill>
              </a:rPr>
              <a:t>CoSchedule</a:t>
            </a:r>
            <a:r>
              <a:rPr lang="en-US" sz="2800" b="1" dirty="0">
                <a:solidFill>
                  <a:srgbClr val="FF4C46"/>
                </a:solidFill>
              </a:rPr>
              <a:t>:</a:t>
            </a:r>
            <a:r>
              <a:rPr lang="en-US" sz="2800" dirty="0">
                <a:solidFill>
                  <a:srgbClr val="FF4C46"/>
                </a:solidFill>
              </a:rPr>
              <a:t> </a:t>
            </a:r>
            <a:r>
              <a:rPr lang="en-US" sz="2800" dirty="0"/>
              <a:t>Marketing calendar tool for planning, scheduling, and organizing content.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167699-1CC2-A03D-BAF2-61D6D7E32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151" y="5386538"/>
            <a:ext cx="1903955" cy="1426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258CD2-EB7D-B459-4B49-E6942974D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106" y="5523597"/>
            <a:ext cx="2217336" cy="1241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B4332B-2071-FD37-0EBD-649C1D580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752" y="5458044"/>
            <a:ext cx="2394020" cy="13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83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390E4-C4F8-0998-C999-3703AF1A304E}"/>
              </a:ext>
            </a:extLst>
          </p:cNvPr>
          <p:cNvSpPr txBox="1"/>
          <p:nvPr/>
        </p:nvSpPr>
        <p:spPr>
          <a:xfrm>
            <a:off x="247859" y="1198084"/>
            <a:ext cx="11696281" cy="298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EB672"/>
                </a:solidFill>
              </a:rPr>
              <a:t>Writing and Copy Editing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2EB672"/>
                </a:solidFill>
              </a:rPr>
              <a:t>Grammarly:</a:t>
            </a:r>
            <a:r>
              <a:rPr lang="en-US" sz="2800" dirty="0">
                <a:solidFill>
                  <a:srgbClr val="2EB672"/>
                </a:solidFill>
              </a:rPr>
              <a:t> </a:t>
            </a:r>
            <a:r>
              <a:rPr lang="en-US" sz="2800" dirty="0"/>
              <a:t>Writing assistant for grammar and spell-checking.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2EB672"/>
                </a:solidFill>
              </a:rPr>
              <a:t>Hemingway Editor:</a:t>
            </a:r>
            <a:r>
              <a:rPr lang="en-US" sz="2800" dirty="0">
                <a:solidFill>
                  <a:srgbClr val="2EB672"/>
                </a:solidFill>
              </a:rPr>
              <a:t> </a:t>
            </a:r>
            <a:r>
              <a:rPr lang="en-US" sz="2800" dirty="0"/>
              <a:t>Tool for improving readability and style.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2EB672"/>
                </a:solidFill>
              </a:rPr>
              <a:t>Google Docs:</a:t>
            </a:r>
            <a:r>
              <a:rPr lang="en-US" sz="2800" dirty="0">
                <a:solidFill>
                  <a:srgbClr val="2EB672"/>
                </a:solidFill>
              </a:rPr>
              <a:t> </a:t>
            </a:r>
            <a:r>
              <a:rPr lang="en-US" sz="2800" dirty="0"/>
              <a:t>Collaborative word processing tool for content creation.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E5FC3E-620F-7CC3-093F-85C59DAEC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4655423"/>
            <a:ext cx="24669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503B3E-B13A-02EE-F6F5-2E9553E2F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608138"/>
            <a:ext cx="3723304" cy="208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F198A-A37C-9ED2-73A9-CBA65D41D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019" y="4726756"/>
            <a:ext cx="3978763" cy="170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12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C13091-3CC6-364D-B1EE-FAA8332F4298}"/>
              </a:ext>
            </a:extLst>
          </p:cNvPr>
          <p:cNvSpPr txBox="1"/>
          <p:nvPr/>
        </p:nvSpPr>
        <p:spPr>
          <a:xfrm>
            <a:off x="535077" y="1198084"/>
            <a:ext cx="10859756" cy="2850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/>
              <a:t>Stock Photos and Videos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err="1"/>
              <a:t>Unsplash</a:t>
            </a:r>
            <a:r>
              <a:rPr lang="en-US" sz="2600" b="1" dirty="0"/>
              <a:t>:</a:t>
            </a:r>
            <a:r>
              <a:rPr lang="en-US" sz="2600" dirty="0"/>
              <a:t> High-quality, free stock photos.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err="1"/>
              <a:t>Pexels</a:t>
            </a:r>
            <a:r>
              <a:rPr lang="en-US" sz="2600" b="1" dirty="0"/>
              <a:t>:</a:t>
            </a:r>
            <a:r>
              <a:rPr lang="en-US" sz="2600" dirty="0"/>
              <a:t> Free stock photos and videos.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/>
              <a:t>Shutterstock:</a:t>
            </a:r>
            <a:r>
              <a:rPr lang="en-US" sz="2600" dirty="0"/>
              <a:t> Premium stock photos, videos, and music.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E2849A-51C5-59E5-0679-25920F867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7" y="4936934"/>
            <a:ext cx="366712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90B48-6ABA-BBAE-4374-D6B8E2D94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13" y="4936934"/>
            <a:ext cx="3448050" cy="1323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ACEEA-C48B-9361-0E87-F57B8DAF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510" y="476072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4FA5C-DBF5-D11D-1413-EB6120D94B00}"/>
              </a:ext>
            </a:extLst>
          </p:cNvPr>
          <p:cNvSpPr txBox="1"/>
          <p:nvPr/>
        </p:nvSpPr>
        <p:spPr>
          <a:xfrm>
            <a:off x="232787" y="1198084"/>
            <a:ext cx="11726425" cy="298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FB4BB"/>
                </a:solidFill>
              </a:rPr>
              <a:t>Infographic Creation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0FB4BB"/>
                </a:solidFill>
              </a:rPr>
              <a:t>Venngage</a:t>
            </a:r>
            <a:r>
              <a:rPr lang="en-US" sz="2800" b="1" dirty="0">
                <a:solidFill>
                  <a:srgbClr val="0FB4BB"/>
                </a:solidFill>
              </a:rPr>
              <a:t>:</a:t>
            </a:r>
            <a:r>
              <a:rPr lang="en-US" sz="2800" dirty="0">
                <a:solidFill>
                  <a:srgbClr val="0FB4BB"/>
                </a:solidFill>
              </a:rPr>
              <a:t> </a:t>
            </a:r>
            <a:r>
              <a:rPr lang="en-US" sz="2800" dirty="0"/>
              <a:t>Infographic maker with customizable templates.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FB4BB"/>
                </a:solidFill>
              </a:rPr>
              <a:t>Piktochart:</a:t>
            </a:r>
            <a:r>
              <a:rPr lang="en-US" sz="2800" dirty="0">
                <a:solidFill>
                  <a:srgbClr val="0FB4BB"/>
                </a:solidFill>
              </a:rPr>
              <a:t> </a:t>
            </a:r>
            <a:r>
              <a:rPr lang="en-US" sz="2800" dirty="0"/>
              <a:t>Tool for creating infographics, presentations, and printables.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0FB4BB"/>
                </a:solidFill>
              </a:rPr>
              <a:t>Infogram</a:t>
            </a:r>
            <a:r>
              <a:rPr lang="en-US" sz="2800" b="1" dirty="0">
                <a:solidFill>
                  <a:srgbClr val="0FB4BB"/>
                </a:solidFill>
              </a:rPr>
              <a:t>:</a:t>
            </a:r>
            <a:r>
              <a:rPr lang="en-US" sz="2800" dirty="0">
                <a:solidFill>
                  <a:srgbClr val="0FB4BB"/>
                </a:solidFill>
              </a:rPr>
              <a:t> </a:t>
            </a:r>
            <a:r>
              <a:rPr lang="en-US" sz="2800" dirty="0"/>
              <a:t>Infographic and data visualization tool.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2E2B4-603E-CDA3-62A9-741EE2E50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90" y="4347752"/>
            <a:ext cx="2133600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135837-483B-E961-1D96-29F7E66F0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75" y="4347752"/>
            <a:ext cx="3376320" cy="214312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3DD2422-2C16-6A63-B89B-90B3885E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1" y="4347752"/>
            <a:ext cx="5905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8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7E459-BD47-108F-B099-A962044A13AC}"/>
              </a:ext>
            </a:extLst>
          </p:cNvPr>
          <p:cNvSpPr txBox="1"/>
          <p:nvPr/>
        </p:nvSpPr>
        <p:spPr>
          <a:xfrm>
            <a:off x="291403" y="1033272"/>
            <a:ext cx="11529314" cy="3631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6800"/>
                </a:solidFill>
              </a:rPr>
              <a:t>Animation and Interactive Content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FF6800"/>
                </a:solidFill>
              </a:rPr>
              <a:t>Animaker</a:t>
            </a:r>
            <a:r>
              <a:rPr lang="en-US" sz="2800" b="1" dirty="0">
                <a:solidFill>
                  <a:srgbClr val="FF6800"/>
                </a:solidFill>
              </a:rPr>
              <a:t>:</a:t>
            </a:r>
            <a:r>
              <a:rPr lang="en-US" sz="2800" dirty="0">
                <a:solidFill>
                  <a:srgbClr val="FF6800"/>
                </a:solidFill>
              </a:rPr>
              <a:t> </a:t>
            </a:r>
            <a:r>
              <a:rPr lang="en-US" sz="2800" dirty="0"/>
              <a:t>Tool for creating animated videos and presentations.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FF6800"/>
                </a:solidFill>
              </a:rPr>
              <a:t>Powtoon</a:t>
            </a:r>
            <a:r>
              <a:rPr lang="en-US" sz="2800" b="1" dirty="0">
                <a:solidFill>
                  <a:srgbClr val="FF6800"/>
                </a:solidFill>
              </a:rPr>
              <a:t>:</a:t>
            </a:r>
            <a:r>
              <a:rPr lang="en-US" sz="2800" dirty="0">
                <a:solidFill>
                  <a:srgbClr val="FF6800"/>
                </a:solidFill>
              </a:rPr>
              <a:t> </a:t>
            </a:r>
            <a:r>
              <a:rPr lang="en-US" sz="2800" dirty="0"/>
              <a:t>Platform for creating animated explainer videos and presentations.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FF6800"/>
                </a:solidFill>
              </a:rPr>
              <a:t>ThingLink</a:t>
            </a:r>
            <a:r>
              <a:rPr lang="en-US" sz="2800" b="1" dirty="0">
                <a:solidFill>
                  <a:srgbClr val="FF6800"/>
                </a:solidFill>
              </a:rPr>
              <a:t>:</a:t>
            </a:r>
            <a:r>
              <a:rPr lang="en-US" sz="2800" dirty="0">
                <a:solidFill>
                  <a:srgbClr val="FF6800"/>
                </a:solidFill>
              </a:rPr>
              <a:t> </a:t>
            </a:r>
            <a:r>
              <a:rPr lang="en-US" sz="2800" dirty="0"/>
              <a:t>Tool for creating interactive images and videos.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6197C4-9240-FC31-5D28-ADBF9DEC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84" y="4629274"/>
            <a:ext cx="4024489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79932-3A60-8826-9B89-4516D7E5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057" y="4629274"/>
            <a:ext cx="2818615" cy="2103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D7C76C-13DC-7841-E6C7-D85BF402C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956" y="4629274"/>
            <a:ext cx="3160426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84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7419D-5BB6-642C-5FCC-F8E1006D59A8}"/>
              </a:ext>
            </a:extLst>
          </p:cNvPr>
          <p:cNvSpPr txBox="1"/>
          <p:nvPr/>
        </p:nvSpPr>
        <p:spPr>
          <a:xfrm>
            <a:off x="371788" y="1067662"/>
            <a:ext cx="11384782" cy="3631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E37300"/>
                </a:solidFill>
              </a:rPr>
              <a:t>Social Media Analytics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E37300"/>
                </a:solidFill>
              </a:rPr>
              <a:t>Sprout Social:</a:t>
            </a:r>
            <a:r>
              <a:rPr lang="en-US" sz="2800" dirty="0">
                <a:solidFill>
                  <a:srgbClr val="E37300"/>
                </a:solidFill>
              </a:rPr>
              <a:t> </a:t>
            </a:r>
            <a:r>
              <a:rPr lang="en-US" sz="2800" dirty="0"/>
              <a:t>Social media management and analytics platform.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E37300"/>
                </a:solidFill>
              </a:rPr>
              <a:t>Google Analytics:</a:t>
            </a:r>
            <a:r>
              <a:rPr lang="en-US" sz="2800" dirty="0">
                <a:solidFill>
                  <a:srgbClr val="E37300"/>
                </a:solidFill>
              </a:rPr>
              <a:t> </a:t>
            </a:r>
            <a:r>
              <a:rPr lang="en-US" sz="2800" dirty="0"/>
              <a:t>Tool for tracking website and social media traffic.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E37300"/>
                </a:solidFill>
              </a:rPr>
              <a:t>Socialbakers</a:t>
            </a:r>
            <a:r>
              <a:rPr lang="en-US" sz="2800" b="1" dirty="0">
                <a:solidFill>
                  <a:srgbClr val="E37300"/>
                </a:solidFill>
              </a:rPr>
              <a:t>:</a:t>
            </a:r>
            <a:r>
              <a:rPr lang="en-US" sz="2800" dirty="0">
                <a:solidFill>
                  <a:srgbClr val="E37300"/>
                </a:solidFill>
              </a:rPr>
              <a:t> </a:t>
            </a:r>
            <a:r>
              <a:rPr lang="en-US" sz="2800" dirty="0"/>
              <a:t>AI-powered social media marketing platform for analytics and management.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8AC89-A737-1820-0BC2-6BC670825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05" y="4911573"/>
            <a:ext cx="2867025" cy="1590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83A1E-D0C8-D3B9-AD7D-A33CFEBBE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142" y="5083023"/>
            <a:ext cx="3648075" cy="1247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CA77A7-38F0-36C0-90E2-DD2920DC4C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98" b="21896"/>
          <a:stretch/>
        </p:blipFill>
        <p:spPr>
          <a:xfrm>
            <a:off x="8330188" y="4911573"/>
            <a:ext cx="3490023" cy="15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41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F32715-FEF2-5A7C-F1C9-AA194AE393C7}"/>
              </a:ext>
            </a:extLst>
          </p:cNvPr>
          <p:cNvSpPr txBox="1"/>
          <p:nvPr/>
        </p:nvSpPr>
        <p:spPr>
          <a:xfrm>
            <a:off x="107182" y="1179334"/>
            <a:ext cx="11977635" cy="298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BB24D"/>
                </a:solidFill>
              </a:rPr>
              <a:t>Content Curation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2BB24D"/>
                </a:solidFill>
              </a:rPr>
              <a:t>Feedly:</a:t>
            </a:r>
            <a:r>
              <a:rPr lang="en-US" sz="2800" dirty="0">
                <a:solidFill>
                  <a:srgbClr val="2BB24D"/>
                </a:solidFill>
              </a:rPr>
              <a:t> </a:t>
            </a:r>
            <a:r>
              <a:rPr lang="en-US" sz="2800" dirty="0"/>
              <a:t>Content aggregator for discovering and organizing relevant content.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2BB24D"/>
                </a:solidFill>
              </a:rPr>
              <a:t>Pocket:</a:t>
            </a:r>
            <a:r>
              <a:rPr lang="en-US" sz="2800" dirty="0">
                <a:solidFill>
                  <a:srgbClr val="2BB24D"/>
                </a:solidFill>
              </a:rPr>
              <a:t> </a:t>
            </a:r>
            <a:r>
              <a:rPr lang="en-US" sz="2800" dirty="0"/>
              <a:t>Tool for saving and curating articles, videos, and web pages.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2BB24D"/>
                </a:solidFill>
              </a:rPr>
              <a:t>BuzzSumo</a:t>
            </a:r>
            <a:r>
              <a:rPr lang="en-US" sz="2800" b="1" dirty="0">
                <a:solidFill>
                  <a:srgbClr val="2BB24D"/>
                </a:solidFill>
              </a:rPr>
              <a:t>:</a:t>
            </a:r>
            <a:r>
              <a:rPr lang="en-US" sz="2800" dirty="0">
                <a:solidFill>
                  <a:srgbClr val="2BB24D"/>
                </a:solidFill>
              </a:rPr>
              <a:t> </a:t>
            </a:r>
            <a:r>
              <a:rPr lang="en-US" sz="2800" dirty="0"/>
              <a:t>Tool for discovering popular content and trends.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F0ED0-4817-70DC-3D22-C4490A670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91" y="4550803"/>
            <a:ext cx="3028950" cy="151447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B9B0A1E-E4EC-6A60-5771-2B71C93F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6" y="43102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734970-4851-5BC5-3B4C-3956303F1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840" y="4118436"/>
            <a:ext cx="3437426" cy="25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43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11D4C-16A5-12CF-FA1C-B4F8571D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410728-E6EB-B654-B298-E0B0B049490A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91E75-9AF5-01C2-EE5D-12C0AEF59254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D930-BE43-1C8D-2AF9-73D42B1AA286}"/>
              </a:ext>
            </a:extLst>
          </p:cNvPr>
          <p:cNvSpPr txBox="1"/>
          <p:nvPr/>
        </p:nvSpPr>
        <p:spPr>
          <a:xfrm>
            <a:off x="0" y="16481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	   </a:t>
            </a:r>
            <a:r>
              <a:rPr lang="en-US" sz="4400" b="1" dirty="0">
                <a:solidFill>
                  <a:schemeClr val="bg1"/>
                </a:solidFill>
              </a:rPr>
              <a:t>Overview of Social </a:t>
            </a:r>
            <a:r>
              <a:rPr lang="en-US" sz="4400" b="1" dirty="0"/>
              <a:t>Media Platforms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A173E-5AC3-9373-4A12-2DE42888261C}"/>
              </a:ext>
            </a:extLst>
          </p:cNvPr>
          <p:cNvSpPr txBox="1"/>
          <p:nvPr/>
        </p:nvSpPr>
        <p:spPr>
          <a:xfrm>
            <a:off x="353961" y="1080982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Facebook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Twitter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LinkedIn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Instagram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YouTube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Pinterest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Reddit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Snapchat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Tumblr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TikTok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Threads by Instagram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WhatsApp Business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WeChat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Telegram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Twitch</a:t>
            </a:r>
          </a:p>
        </p:txBody>
      </p:sp>
    </p:spTree>
    <p:extLst>
      <p:ext uri="{BB962C8B-B14F-4D97-AF65-F5344CB8AC3E}">
        <p14:creationId xmlns:p14="http://schemas.microsoft.com/office/powerpoint/2010/main" val="275603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59145-6D35-7DDE-E0C9-0310C6E183D9}"/>
              </a:ext>
            </a:extLst>
          </p:cNvPr>
          <p:cNvSpPr txBox="1"/>
          <p:nvPr/>
        </p:nvSpPr>
        <p:spPr>
          <a:xfrm>
            <a:off x="595365" y="1281730"/>
            <a:ext cx="11171254" cy="298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54BDA"/>
                </a:solidFill>
              </a:rPr>
              <a:t>SEO and Keyword Research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 err="1">
                <a:solidFill>
                  <a:srgbClr val="054BDA"/>
                </a:solidFill>
              </a:rPr>
              <a:t>Ahrefs</a:t>
            </a:r>
            <a:r>
              <a:rPr lang="en-US" sz="2800" b="1" dirty="0">
                <a:solidFill>
                  <a:srgbClr val="054BDA"/>
                </a:solidFill>
              </a:rPr>
              <a:t>:</a:t>
            </a:r>
            <a:r>
              <a:rPr lang="en-US" sz="2800" dirty="0">
                <a:solidFill>
                  <a:srgbClr val="054BDA"/>
                </a:solidFill>
              </a:rPr>
              <a:t> </a:t>
            </a:r>
            <a:r>
              <a:rPr lang="en-US" sz="2800" dirty="0"/>
              <a:t>SEO toolset for backlink and keyword research.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54BDA"/>
                </a:solidFill>
              </a:rPr>
              <a:t>SEMrush:</a:t>
            </a:r>
            <a:r>
              <a:rPr lang="en-US" sz="2800" dirty="0">
                <a:solidFill>
                  <a:srgbClr val="054BDA"/>
                </a:solidFill>
              </a:rPr>
              <a:t> </a:t>
            </a:r>
            <a:r>
              <a:rPr lang="en-US" sz="2800" dirty="0"/>
              <a:t>Comprehensive SEO and marketing toolkit.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54BDA"/>
                </a:solidFill>
              </a:rPr>
              <a:t>Google Keyword Planner:</a:t>
            </a:r>
            <a:r>
              <a:rPr lang="en-US" sz="2800" dirty="0">
                <a:solidFill>
                  <a:srgbClr val="054BDA"/>
                </a:solidFill>
              </a:rPr>
              <a:t> </a:t>
            </a:r>
            <a:r>
              <a:rPr lang="en-US" sz="2800" dirty="0"/>
              <a:t>Free tool for keyword research.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68217D-5E5B-F966-91CE-E8DE7B4DC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5" y="4462188"/>
            <a:ext cx="3253153" cy="2038948"/>
          </a:xfrm>
          <a:prstGeom prst="rect">
            <a:avLst/>
          </a:prstGeom>
        </p:spPr>
      </p:pic>
      <p:pic>
        <p:nvPicPr>
          <p:cNvPr id="8194" name="Picture 2" descr="Official Brand Assets—Semrush Newsroom">
            <a:extLst>
              <a:ext uri="{FF2B5EF4-FFF2-40B4-BE49-F238E27FC236}">
                <a16:creationId xmlns:a16="http://schemas.microsoft.com/office/drawing/2014/main" id="{7F51BEA2-3CA1-9144-4D5E-3C39F86E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18" y="4427160"/>
            <a:ext cx="3628842" cy="20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63A5E-049E-0586-C679-370D05CAE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070" y="4411365"/>
            <a:ext cx="4007840" cy="20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3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340E4-1B6F-2E6B-5847-AEEB41FF0255}"/>
              </a:ext>
            </a:extLst>
          </p:cNvPr>
          <p:cNvSpPr txBox="1"/>
          <p:nvPr/>
        </p:nvSpPr>
        <p:spPr>
          <a:xfrm>
            <a:off x="321547" y="1198084"/>
            <a:ext cx="11615895" cy="3631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E01E5A"/>
                </a:solidFill>
              </a:rPr>
              <a:t>Collaboration and Project Management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E01E5A"/>
                </a:solidFill>
              </a:rPr>
              <a:t>Asana:</a:t>
            </a:r>
            <a:r>
              <a:rPr lang="en-US" sz="2800" dirty="0">
                <a:solidFill>
                  <a:srgbClr val="E01E5A"/>
                </a:solidFill>
              </a:rPr>
              <a:t> </a:t>
            </a:r>
            <a:r>
              <a:rPr lang="en-US" sz="2800" dirty="0"/>
              <a:t>Project management tool for team collaboration.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E01E5A"/>
                </a:solidFill>
              </a:rPr>
              <a:t>Slack:</a:t>
            </a:r>
            <a:r>
              <a:rPr lang="en-US" sz="2800" dirty="0">
                <a:solidFill>
                  <a:srgbClr val="E01E5A"/>
                </a:solidFill>
              </a:rPr>
              <a:t> </a:t>
            </a:r>
            <a:r>
              <a:rPr lang="en-US" sz="2800" dirty="0"/>
              <a:t>Communication platform for team collaboration and messaging.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E01E5A"/>
                </a:solidFill>
              </a:rPr>
              <a:t>Monday.com:</a:t>
            </a:r>
            <a:r>
              <a:rPr lang="en-US" sz="2800" dirty="0">
                <a:solidFill>
                  <a:srgbClr val="E01E5A"/>
                </a:solidFill>
              </a:rPr>
              <a:t> </a:t>
            </a:r>
            <a:r>
              <a:rPr lang="en-US" sz="2800" dirty="0"/>
              <a:t>Work operating system for managing projects and workflows.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01B0A-DE3B-1AA3-557D-49C02C9E8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5010150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B0C234-34B3-9E57-C2AB-20575F7C1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181" y="5395912"/>
            <a:ext cx="4238625" cy="1076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A46C4D-A304-2E43-8B98-072D18B86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571" y="4970662"/>
            <a:ext cx="3328423" cy="18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7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771965D-64B8-12D9-66F4-EB125C991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437"/>
            <a:ext cx="12192000" cy="6405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Tools and Resources </a:t>
            </a:r>
            <a:r>
              <a:rPr lang="en-US" sz="4000" b="1" dirty="0"/>
              <a:t>for Content Creation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32ACB-1379-2BCA-24F4-6BE6C90EBB25}"/>
              </a:ext>
            </a:extLst>
          </p:cNvPr>
          <p:cNvSpPr txBox="1"/>
          <p:nvPr/>
        </p:nvSpPr>
        <p:spPr>
          <a:xfrm>
            <a:off x="378487" y="1198084"/>
            <a:ext cx="11435025" cy="539436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</a:rPr>
              <a:t>Tips for Effective Content Creation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FF00"/>
                </a:solidFill>
              </a:rPr>
              <a:t>Consistency: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Use templates and brand guidelines to maintain a consistent look and feel.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FF00"/>
                </a:solidFill>
              </a:rPr>
              <a:t>Quality: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Invest in high-quality visuals and professional editing tools.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FF00"/>
                </a:solidFill>
              </a:rPr>
              <a:t>Engagement: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Create interactive and engaging content to foster audience interaction.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FF00"/>
                </a:solidFill>
              </a:rPr>
              <a:t>Optimization: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Use SEO tools to optimize content for search engines.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FFFF00"/>
                </a:solidFill>
              </a:rPr>
              <a:t>Analysis: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Regularly review analytics to understand what works and adjust your strategy accordingly.</a:t>
            </a:r>
          </a:p>
        </p:txBody>
      </p:sp>
    </p:spTree>
    <p:extLst>
      <p:ext uri="{BB962C8B-B14F-4D97-AF65-F5344CB8AC3E}">
        <p14:creationId xmlns:p14="http://schemas.microsoft.com/office/powerpoint/2010/main" val="3485395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Copyright and Legal Considera</a:t>
            </a:r>
            <a:r>
              <a:rPr lang="en-US" sz="3200" b="1" dirty="0"/>
              <a:t>tions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/>
              <a:t>in Social Media Marketing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3E4FF-5496-4E5B-A2BE-9D07CA2B31A3}"/>
              </a:ext>
            </a:extLst>
          </p:cNvPr>
          <p:cNvSpPr txBox="1"/>
          <p:nvPr/>
        </p:nvSpPr>
        <p:spPr>
          <a:xfrm>
            <a:off x="0" y="1033272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b="1" dirty="0"/>
              <a:t>Understanding Copyright: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Definition: Copyright is a legal right that grants the creator of original work exclusive rights to its use and distribution.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Protected Works: Includes text, images, videos, music, software, and other creative works</a:t>
            </a:r>
            <a:r>
              <a:rPr lang="en-US" sz="1400" dirty="0"/>
              <a:t>.</a:t>
            </a:r>
          </a:p>
          <a:p>
            <a:pPr marL="342900" indent="-342900">
              <a:buAutoNum type="arabicPeriod"/>
            </a:pPr>
            <a:r>
              <a:rPr lang="en-US" sz="1400" b="1" dirty="0"/>
              <a:t>Using Third-Party Content: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Permission: Always obtain permission before using copyrighted material.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Licensing: Use content under proper licenses (e.g., Creative Commons).Attribution: Give appropriate credit to the original creator as required.</a:t>
            </a:r>
          </a:p>
          <a:p>
            <a:pPr marL="342900" indent="-342900">
              <a:buAutoNum type="arabicPeriod"/>
            </a:pPr>
            <a:r>
              <a:rPr lang="en-US" sz="1400" b="1" dirty="0"/>
              <a:t>Fair Use Doctrine: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Criteria: Fair use depends on the purpose, nature, amount, and effect of the use on the market value of the original work.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Examples: Commentary, criticism, news reporting, teaching, and research may qualify as fair use.</a:t>
            </a:r>
          </a:p>
          <a:p>
            <a:pPr marL="342900" indent="-342900">
              <a:buAutoNum type="arabicPeriod"/>
            </a:pPr>
            <a:r>
              <a:rPr lang="en-US" sz="1400" b="1" dirty="0"/>
              <a:t>Stock Photos and Videos: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Licensed Content: Use images and videos from licensed sources (e.g., Shutterstock, Adobe Stock).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Free Resources: Verify the usage rights of free stock content (e.g., </a:t>
            </a:r>
            <a:r>
              <a:rPr lang="en-US" sz="1200" dirty="0" err="1"/>
              <a:t>Unsplash</a:t>
            </a:r>
            <a:r>
              <a:rPr lang="en-US" sz="1200" dirty="0"/>
              <a:t>, </a:t>
            </a:r>
            <a:r>
              <a:rPr lang="en-US" sz="1200" dirty="0" err="1"/>
              <a:t>Pexels</a:t>
            </a:r>
            <a:r>
              <a:rPr lang="en-US" sz="1200" dirty="0"/>
              <a:t>).</a:t>
            </a:r>
          </a:p>
          <a:p>
            <a:pPr marL="342900" indent="-342900">
              <a:buAutoNum type="arabicPeriod"/>
            </a:pPr>
            <a:r>
              <a:rPr lang="en-US" sz="1400" b="1" dirty="0"/>
              <a:t>User-Generated Content (UGC):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Permission: Obtain explicit consent from users before sharing their content.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/>
              <a:t>Terms of Use: Clearly outline UGC policies in your social media guidelines.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85A08D-3961-AB1B-0B44-0E665A2EC0BB}"/>
              </a:ext>
            </a:extLst>
          </p:cNvPr>
          <p:cNvSpPr txBox="1"/>
          <p:nvPr/>
        </p:nvSpPr>
        <p:spPr>
          <a:xfrm>
            <a:off x="6087626" y="1033272"/>
            <a:ext cx="6104374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Trademarks and Logos: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Brand Names and Logos: Do not use trademarks or logos without permission.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Parody and Satire: Ensure the use of trademarks in parodies is clearly distinguishable from the original brand.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Influencer Partnerships: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Disclosures: Ensure influencers disclose paid partnerships as required by law.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Contracts: Have clear agreements outlining content ownership and usage rights.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Contests and Giveaways: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Rules and Regulations: Clearly state the rules, eligibility, and terms of participation.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Platform Policies: Comply with the specific platform’s guidelines for running promotions.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Data Privacy: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Regulations: Comply with data privacy laws (e.g., GDPR, CCPA).User Consent: Obtain consent before collecting and using personal data.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Privacy Policy: Clearly communicate your privacy practices to users.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Intellectual Property (IP) Infringement: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Monitoring: Regularly monitor your content for potential IP violations.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Take Down Requests: Respect and promptly respond to take down requests for infringing content.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Contracts and Agreements: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Content Creation: Have clear contracts with content creators detailing ownership and usage rights.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Distribution: Ensure agreements cover distribution channels and usage limits.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400" b="1" dirty="0"/>
              <a:t>Record Keeping: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Documentation: Keep records of permissions, licenses, and contracts.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Audit Trail: Maintain an audit trail of content usage and approvals.</a:t>
            </a:r>
          </a:p>
        </p:txBody>
      </p:sp>
    </p:spTree>
    <p:extLst>
      <p:ext uri="{BB962C8B-B14F-4D97-AF65-F5344CB8AC3E}">
        <p14:creationId xmlns:p14="http://schemas.microsoft.com/office/powerpoint/2010/main" val="707140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22234D-9DC3-7B4A-975F-C28F4DC7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69" y="13013"/>
            <a:ext cx="1200443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219930" cy="6858000"/>
          </a:xfrm>
          <a:prstGeom prst="rect">
            <a:avLst/>
          </a:prstGeom>
          <a:solidFill>
            <a:srgbClr val="3A5A98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219930" cy="6858000"/>
          </a:xfrm>
          <a:prstGeom prst="rect">
            <a:avLst/>
          </a:prstGeom>
          <a:solidFill>
            <a:srgbClr val="B89E4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Copyright and Legal Considera</a:t>
            </a:r>
            <a:r>
              <a:rPr lang="en-US" sz="3200" b="1" dirty="0"/>
              <a:t>tions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/>
              <a:t>in Social Media Marketing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A5CCC-F4D3-FBBA-8CB4-67386A483DE4}"/>
              </a:ext>
            </a:extLst>
          </p:cNvPr>
          <p:cNvSpPr txBox="1"/>
          <p:nvPr/>
        </p:nvSpPr>
        <p:spPr>
          <a:xfrm>
            <a:off x="0" y="1334983"/>
            <a:ext cx="6096000" cy="4387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000"/>
                </a:solidFill>
              </a:rPr>
              <a:t>Best Practices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C000"/>
                </a:solidFill>
              </a:rPr>
              <a:t>Education: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Stay informed about copyright laws and updates.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C000"/>
                </a:solidFill>
              </a:rPr>
              <a:t>Policies: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Develop and enforce clear copyright and content usage policies.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C000"/>
                </a:solidFill>
              </a:rPr>
              <a:t>Legal Advice: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Consult with legal professionals for complex issues or uncertainties.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C000"/>
                </a:solidFill>
              </a:rPr>
              <a:t>Training: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Educate your team on copyright compliance and legal considerations.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2B93BD-BF7C-A9D3-5C21-1E1229CAAD9F}"/>
              </a:ext>
            </a:extLst>
          </p:cNvPr>
          <p:cNvSpPr txBox="1"/>
          <p:nvPr/>
        </p:nvSpPr>
        <p:spPr>
          <a:xfrm>
            <a:off x="6096000" y="1334983"/>
            <a:ext cx="6096000" cy="4387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3A5A98"/>
                </a:solidFill>
              </a:rPr>
              <a:t>Summary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3A5A98"/>
                </a:solidFill>
              </a:rPr>
              <a:t>Respect Rights:</a:t>
            </a:r>
            <a:r>
              <a:rPr lang="en-US" sz="2000" dirty="0">
                <a:solidFill>
                  <a:srgbClr val="3A5A98"/>
                </a:solidFill>
              </a:rPr>
              <a:t> </a:t>
            </a:r>
            <a:r>
              <a:rPr lang="en-US" sz="2000" dirty="0"/>
              <a:t>Always respect the intellectual property rights of others.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3A5A98"/>
                </a:solidFill>
              </a:rPr>
              <a:t>Clear Permissions:</a:t>
            </a:r>
            <a:r>
              <a:rPr lang="en-US" sz="2000" dirty="0">
                <a:solidFill>
                  <a:srgbClr val="3A5A98"/>
                </a:solidFill>
              </a:rPr>
              <a:t> </a:t>
            </a:r>
            <a:r>
              <a:rPr lang="en-US" sz="2000" dirty="0"/>
              <a:t>Obtain clear permissions and use content legally.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3A5A98"/>
                </a:solidFill>
              </a:rPr>
              <a:t>Transparency:</a:t>
            </a:r>
            <a:r>
              <a:rPr lang="en-US" sz="2000" dirty="0">
                <a:solidFill>
                  <a:srgbClr val="3A5A98"/>
                </a:solidFill>
              </a:rPr>
              <a:t> </a:t>
            </a:r>
            <a:r>
              <a:rPr lang="en-US" sz="2000" dirty="0"/>
              <a:t>Be transparent about data usage and partnerships.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3A5A98"/>
                </a:solidFill>
              </a:rPr>
              <a:t>Compliance:</a:t>
            </a:r>
            <a:r>
              <a:rPr lang="en-US" sz="2000" dirty="0">
                <a:solidFill>
                  <a:srgbClr val="3A5A98"/>
                </a:solidFill>
              </a:rPr>
              <a:t> </a:t>
            </a:r>
            <a:r>
              <a:rPr lang="en-US" sz="2000" dirty="0"/>
              <a:t>Stay compliant with laws and platform policies to avoid legal issues.</a:t>
            </a:r>
          </a:p>
        </p:txBody>
      </p:sp>
    </p:spTree>
    <p:extLst>
      <p:ext uri="{BB962C8B-B14F-4D97-AF65-F5344CB8AC3E}">
        <p14:creationId xmlns:p14="http://schemas.microsoft.com/office/powerpoint/2010/main" val="224930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2EB909-9259-CD6E-B315-7A732801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0"/>
            <a:ext cx="1219200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5AFC4-623C-1BB4-B776-C793FE3ACD11}"/>
              </a:ext>
            </a:extLst>
          </p:cNvPr>
          <p:cNvSpPr txBox="1"/>
          <p:nvPr/>
        </p:nvSpPr>
        <p:spPr>
          <a:xfrm>
            <a:off x="599550" y="1149619"/>
            <a:ext cx="10992897" cy="5543569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Techniques for Increasing Followers and Engagement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Effective Use of Hashtags and Trends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Engaging with Your Audience (Responding to Comments, Messages)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Influencer Marketing Strategies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9881C-A0AA-A4B4-B687-B306D95FB58A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02E066-F59B-AC33-6F0B-4694D13FB70C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6CDF6-50CD-C88C-C1F2-5E1B6DE351C9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     </a:t>
            </a:r>
            <a:r>
              <a:rPr lang="en-US" sz="4000" b="1" dirty="0">
                <a:solidFill>
                  <a:schemeClr val="bg1"/>
                </a:solidFill>
              </a:rPr>
              <a:t>Module 4: Building and </a:t>
            </a:r>
            <a:r>
              <a:rPr lang="en-US" sz="4000" b="1" dirty="0"/>
              <a:t>Growing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3229448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3FEB31-2C0A-77DE-2F3D-862D8F9AB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540"/>
            <a:ext cx="12213347" cy="65834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21346" y="1033272"/>
            <a:ext cx="12192001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0E0B8-1849-83F0-1887-F654F238A155}"/>
              </a:ext>
            </a:extLst>
          </p:cNvPr>
          <p:cNvSpPr txBox="1"/>
          <p:nvPr/>
        </p:nvSpPr>
        <p:spPr>
          <a:xfrm>
            <a:off x="173335" y="1143000"/>
            <a:ext cx="5922665" cy="3002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1. Consistent Posting Schedule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Regular Updates:</a:t>
            </a:r>
            <a:r>
              <a:rPr lang="en-US" sz="2000" dirty="0">
                <a:solidFill>
                  <a:schemeClr val="bg1"/>
                </a:solidFill>
              </a:rPr>
              <a:t> Post consistently to keep your audience engaged and attract new followers.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Optimal Times:</a:t>
            </a:r>
            <a:r>
              <a:rPr lang="en-US" sz="2000" dirty="0">
                <a:solidFill>
                  <a:schemeClr val="bg1"/>
                </a:solidFill>
              </a:rPr>
              <a:t> Post during peak engagement times specific to each platform.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726D5-8788-C37E-FC6F-8BA5A311EC4A}"/>
              </a:ext>
            </a:extLst>
          </p:cNvPr>
          <p:cNvSpPr txBox="1"/>
          <p:nvPr/>
        </p:nvSpPr>
        <p:spPr>
          <a:xfrm>
            <a:off x="6097676" y="1143000"/>
            <a:ext cx="6094324" cy="346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2. High-Quality Content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Visual Appeal:</a:t>
            </a:r>
            <a:r>
              <a:rPr lang="en-US" sz="2000" dirty="0">
                <a:solidFill>
                  <a:schemeClr val="bg1"/>
                </a:solidFill>
              </a:rPr>
              <a:t> Use high-quality images, videos, and graphics.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Value-Driven:</a:t>
            </a:r>
            <a:r>
              <a:rPr lang="en-US" sz="2000" dirty="0">
                <a:solidFill>
                  <a:schemeClr val="bg1"/>
                </a:solidFill>
              </a:rPr>
              <a:t> Provide valuable, informative, and entertaining content.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Diverse Formats:</a:t>
            </a:r>
            <a:r>
              <a:rPr lang="en-US" sz="2000" dirty="0">
                <a:solidFill>
                  <a:schemeClr val="bg1"/>
                </a:solidFill>
              </a:rPr>
              <a:t> Mix content types like text, images, videos, infographics, and stories.</a:t>
            </a:r>
          </a:p>
        </p:txBody>
      </p:sp>
    </p:spTree>
    <p:extLst>
      <p:ext uri="{BB962C8B-B14F-4D97-AF65-F5344CB8AC3E}">
        <p14:creationId xmlns:p14="http://schemas.microsoft.com/office/powerpoint/2010/main" val="2862032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602BBA-DA8B-F774-3F66-8F643839D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2" y="1033273"/>
            <a:ext cx="12192001" cy="58247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21346" y="1033272"/>
            <a:ext cx="12192001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B2DDF-2C42-2DAD-6E30-613564097429}"/>
              </a:ext>
            </a:extLst>
          </p:cNvPr>
          <p:cNvSpPr txBox="1"/>
          <p:nvPr/>
        </p:nvSpPr>
        <p:spPr>
          <a:xfrm>
            <a:off x="21346" y="1297764"/>
            <a:ext cx="6074654" cy="346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3. Engage with Your Audience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Respond to Comments:</a:t>
            </a:r>
            <a:r>
              <a:rPr lang="en-US" sz="2000" dirty="0">
                <a:solidFill>
                  <a:schemeClr val="bg1"/>
                </a:solidFill>
              </a:rPr>
              <a:t> Acknowledge and reply to comments promptly.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Ask Questions:</a:t>
            </a:r>
            <a:r>
              <a:rPr lang="en-US" sz="2000" dirty="0">
                <a:solidFill>
                  <a:schemeClr val="bg1"/>
                </a:solidFill>
              </a:rPr>
              <a:t> Encourage conversations by asking questions in your posts.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User-Generated Content:</a:t>
            </a:r>
            <a:r>
              <a:rPr lang="en-US" sz="2000" dirty="0">
                <a:solidFill>
                  <a:schemeClr val="bg1"/>
                </a:solidFill>
              </a:rPr>
              <a:t> Share and celebrate content created by your followers.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6C1C1-F1F6-CE07-FC0A-54C930B19993}"/>
              </a:ext>
            </a:extLst>
          </p:cNvPr>
          <p:cNvSpPr txBox="1"/>
          <p:nvPr/>
        </p:nvSpPr>
        <p:spPr>
          <a:xfrm>
            <a:off x="6058733" y="1297764"/>
            <a:ext cx="6154614" cy="2540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4. Use Hashtags Effectively: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Relevant Hashtags:</a:t>
            </a:r>
            <a:r>
              <a:rPr lang="en-US" sz="2000" dirty="0">
                <a:solidFill>
                  <a:schemeClr val="bg1"/>
                </a:solidFill>
              </a:rPr>
              <a:t> Use popular and relevant hashtags to increase discoverability.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Branded Hashtags:</a:t>
            </a:r>
            <a:r>
              <a:rPr lang="en-US" sz="2000" dirty="0">
                <a:solidFill>
                  <a:schemeClr val="bg1"/>
                </a:solidFill>
              </a:rPr>
              <a:t> Create unique hashtags for your brand to build community.</a:t>
            </a:r>
          </a:p>
        </p:txBody>
      </p:sp>
    </p:spTree>
    <p:extLst>
      <p:ext uri="{BB962C8B-B14F-4D97-AF65-F5344CB8AC3E}">
        <p14:creationId xmlns:p14="http://schemas.microsoft.com/office/powerpoint/2010/main" val="890495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F3F72D4-4ED8-5FB8-FF98-9C69072C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0" y="1033272"/>
            <a:ext cx="12213347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D215B-D2E3-84C0-31A0-5D6FC1F039A4}"/>
              </a:ext>
            </a:extLst>
          </p:cNvPr>
          <p:cNvSpPr txBox="1"/>
          <p:nvPr/>
        </p:nvSpPr>
        <p:spPr>
          <a:xfrm>
            <a:off x="0" y="1198084"/>
            <a:ext cx="6096000" cy="2540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5. Collaborate with Influencers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Influencer Partnerships:</a:t>
            </a:r>
            <a:r>
              <a:rPr lang="en-US" sz="2000" dirty="0">
                <a:solidFill>
                  <a:schemeClr val="bg1"/>
                </a:solidFill>
              </a:rPr>
              <a:t> Partner with influencers who align with your brand values.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Sponsored Posts:</a:t>
            </a:r>
            <a:r>
              <a:rPr lang="en-US" sz="2000" dirty="0">
                <a:solidFill>
                  <a:schemeClr val="bg1"/>
                </a:solidFill>
              </a:rPr>
              <a:t> Use influencers to create sponsored content that reaches their followers.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2C562-D8C3-7B68-04FC-DC350897A42A}"/>
              </a:ext>
            </a:extLst>
          </p:cNvPr>
          <p:cNvSpPr txBox="1"/>
          <p:nvPr/>
        </p:nvSpPr>
        <p:spPr>
          <a:xfrm>
            <a:off x="6096000" y="1198083"/>
            <a:ext cx="6053308" cy="3464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6. Run Contests and Giveaways: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Exciting Prizes:</a:t>
            </a:r>
            <a:r>
              <a:rPr lang="en-US" sz="2000" dirty="0">
                <a:solidFill>
                  <a:schemeClr val="bg1"/>
                </a:solidFill>
              </a:rPr>
              <a:t> Offer attractive prizes to encourage participation.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Simple Entry:</a:t>
            </a:r>
            <a:r>
              <a:rPr lang="en-US" sz="2000" dirty="0">
                <a:solidFill>
                  <a:schemeClr val="bg1"/>
                </a:solidFill>
              </a:rPr>
              <a:t> Make it easy to enter by liking, sharing, tagging, or following.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Clear Rules:</a:t>
            </a:r>
            <a:r>
              <a:rPr lang="en-US" sz="2000" dirty="0">
                <a:solidFill>
                  <a:schemeClr val="bg1"/>
                </a:solidFill>
              </a:rPr>
              <a:t> Ensure the rules are simple and clearly stated.</a:t>
            </a:r>
          </a:p>
        </p:txBody>
      </p:sp>
    </p:spTree>
    <p:extLst>
      <p:ext uri="{BB962C8B-B14F-4D97-AF65-F5344CB8AC3E}">
        <p14:creationId xmlns:p14="http://schemas.microsoft.com/office/powerpoint/2010/main" val="4072627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8 Ways to Use Live-Streaming Video to Share Stories as They Happen -  marketing for the modern nonprofit">
            <a:extLst>
              <a:ext uri="{FF2B5EF4-FFF2-40B4-BE49-F238E27FC236}">
                <a16:creationId xmlns:a16="http://schemas.microsoft.com/office/drawing/2014/main" id="{A49451BA-A57F-C140-3861-639CD04AF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" y="24017"/>
            <a:ext cx="12149304" cy="683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0" y="1033272"/>
            <a:ext cx="12213347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B121B-B796-A910-7DAA-D8A5BCBE3680}"/>
              </a:ext>
            </a:extLst>
          </p:cNvPr>
          <p:cNvSpPr txBox="1"/>
          <p:nvPr/>
        </p:nvSpPr>
        <p:spPr>
          <a:xfrm>
            <a:off x="0" y="1056241"/>
            <a:ext cx="12099466" cy="2079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7. Utilize Stories and Live Videos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Behind-the-Scenes:</a:t>
            </a:r>
            <a:r>
              <a:rPr lang="en-US" sz="2000" dirty="0">
                <a:solidFill>
                  <a:schemeClr val="bg1"/>
                </a:solidFill>
              </a:rPr>
              <a:t> Share behind-the-scenes content to create a personal connection.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Live Q&amp;A:</a:t>
            </a:r>
            <a:r>
              <a:rPr lang="en-US" sz="2000" dirty="0">
                <a:solidFill>
                  <a:schemeClr val="bg1"/>
                </a:solidFill>
              </a:rPr>
              <a:t> Host live sessions to engage directly with your audience.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Polls and Quizzes:</a:t>
            </a:r>
            <a:r>
              <a:rPr lang="en-US" sz="2000" dirty="0">
                <a:solidFill>
                  <a:schemeClr val="bg1"/>
                </a:solidFill>
              </a:rPr>
              <a:t> Use interactive features to keep your audience engaged.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73022-E2B8-412F-3064-BC197648187A}"/>
              </a:ext>
            </a:extLst>
          </p:cNvPr>
          <p:cNvSpPr txBox="1"/>
          <p:nvPr/>
        </p:nvSpPr>
        <p:spPr>
          <a:xfrm>
            <a:off x="-21347" y="3099033"/>
            <a:ext cx="12191999" cy="1617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8. Leverage Paid Advertising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Targeted Ads:</a:t>
            </a:r>
            <a:r>
              <a:rPr lang="en-US" sz="2000" dirty="0">
                <a:solidFill>
                  <a:schemeClr val="bg1"/>
                </a:solidFill>
              </a:rPr>
              <a:t> Use social media ads to target specific demographics and interests.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Sponsored Posts:</a:t>
            </a:r>
            <a:r>
              <a:rPr lang="en-US" sz="2000" dirty="0">
                <a:solidFill>
                  <a:schemeClr val="bg1"/>
                </a:solidFill>
              </a:rPr>
              <a:t> Boost high-performing posts to reach a wider audience.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D544C7-D783-98E0-AB8C-7A16FE7F3DB8}"/>
              </a:ext>
            </a:extLst>
          </p:cNvPr>
          <p:cNvSpPr txBox="1"/>
          <p:nvPr/>
        </p:nvSpPr>
        <p:spPr>
          <a:xfrm>
            <a:off x="-21347" y="4740171"/>
            <a:ext cx="12099465" cy="1863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9. Cross-Promote on Other Platforms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Social Media Cross-Promotion:</a:t>
            </a:r>
            <a:r>
              <a:rPr lang="en-US" sz="2000" dirty="0">
                <a:solidFill>
                  <a:schemeClr val="bg1"/>
                </a:solidFill>
              </a:rPr>
              <a:t> Promote your social media accounts on your website, email newsletters, and other platforms.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Collaboration with Brands:</a:t>
            </a:r>
            <a:r>
              <a:rPr lang="en-US" sz="2000" dirty="0">
                <a:solidFill>
                  <a:schemeClr val="bg1"/>
                </a:solidFill>
              </a:rPr>
              <a:t> Partner with other brands for mutual promotion.</a:t>
            </a:r>
          </a:p>
        </p:txBody>
      </p:sp>
    </p:spTree>
    <p:extLst>
      <p:ext uri="{BB962C8B-B14F-4D97-AF65-F5344CB8AC3E}">
        <p14:creationId xmlns:p14="http://schemas.microsoft.com/office/powerpoint/2010/main" val="224915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53902C7-34E4-8AE1-E144-CE876268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3"/>
            <a:ext cx="12192000" cy="68552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410728-E6EB-B654-B298-E0B0B049490A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91E75-9AF5-01C2-EE5D-12C0AEF59254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D930-BE43-1C8D-2AF9-73D42B1AA286}"/>
              </a:ext>
            </a:extLst>
          </p:cNvPr>
          <p:cNvSpPr txBox="1"/>
          <p:nvPr/>
        </p:nvSpPr>
        <p:spPr>
          <a:xfrm>
            <a:off x="0" y="16481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	   </a:t>
            </a:r>
            <a:r>
              <a:rPr lang="en-US" sz="4400" b="1" dirty="0">
                <a:solidFill>
                  <a:schemeClr val="bg1"/>
                </a:solidFill>
              </a:rPr>
              <a:t>Overview of Social </a:t>
            </a:r>
            <a:r>
              <a:rPr lang="en-US" sz="4400" b="1" dirty="0"/>
              <a:t>Media Platforms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1A88E3-BA81-96B4-F531-ABC629336DD2}"/>
              </a:ext>
            </a:extLst>
          </p:cNvPr>
          <p:cNvGrpSpPr/>
          <p:nvPr/>
        </p:nvGrpSpPr>
        <p:grpSpPr>
          <a:xfrm>
            <a:off x="245803" y="1165565"/>
            <a:ext cx="2074607" cy="2743200"/>
            <a:chOff x="245806" y="1297859"/>
            <a:chExt cx="2074607" cy="21311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99F9B80-026B-E6CF-F2F4-71643E2B6F2D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Enhanced Brand Awareness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4C6428C-F109-408C-775C-BB2A850A44D9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Reaches a vast audience quickly and efficiently.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Creates a strong online presence.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Facilitates brand recall and recognition.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FE83DE-091A-F558-59B6-1E581CB46B0B}"/>
              </a:ext>
            </a:extLst>
          </p:cNvPr>
          <p:cNvGrpSpPr/>
          <p:nvPr/>
        </p:nvGrpSpPr>
        <p:grpSpPr>
          <a:xfrm>
            <a:off x="2652251" y="1165565"/>
            <a:ext cx="2074607" cy="2743200"/>
            <a:chOff x="245806" y="1297859"/>
            <a:chExt cx="2074607" cy="21311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69F5148-C706-66F9-FADE-9AE722D37C52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Increased Traffic and SEO Rankings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C341A98-B410-1B95-19BD-979800262032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Drives traffic to your website through shared content.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Improves search engine rankings due to social signals.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Enhances visibility and discoverability.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617A3-9CBC-4417-A138-5A25FF3940BF}"/>
              </a:ext>
            </a:extLst>
          </p:cNvPr>
          <p:cNvGrpSpPr/>
          <p:nvPr/>
        </p:nvGrpSpPr>
        <p:grpSpPr>
          <a:xfrm>
            <a:off x="5058696" y="1165565"/>
            <a:ext cx="2074607" cy="2743200"/>
            <a:chOff x="245806" y="1297859"/>
            <a:chExt cx="2074607" cy="213114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A0BD9CE-0674-F45A-FA18-E0D2F7C74C9E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Lead Generation and Higher Conversion Rates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8B0EAC4-858D-140E-43C5-F7D886F01347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Drives traffic to your website through shared content.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Improves search engine rankings due to social signals.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Enhances visibility and discoverability.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E6D236-7585-5E80-633B-AE4D22499446}"/>
              </a:ext>
            </a:extLst>
          </p:cNvPr>
          <p:cNvGrpSpPr/>
          <p:nvPr/>
        </p:nvGrpSpPr>
        <p:grpSpPr>
          <a:xfrm>
            <a:off x="7465141" y="1165565"/>
            <a:ext cx="2074607" cy="2743200"/>
            <a:chOff x="245806" y="1297859"/>
            <a:chExt cx="2074607" cy="213114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FEDE050-3697-E2ED-D100-6087EC2E4400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Cost-Effective Marketing Strategy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AF61866-4979-958D-AD72-4DC6683D2A23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Offers low-cost advertising options compared to traditional media.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Provides a high return on investment (ROI).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Allows for budget flexibility and scalable campaigns.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40EF28-900D-D89C-7F7F-E05B70861265}"/>
              </a:ext>
            </a:extLst>
          </p:cNvPr>
          <p:cNvGrpSpPr/>
          <p:nvPr/>
        </p:nvGrpSpPr>
        <p:grpSpPr>
          <a:xfrm>
            <a:off x="9871587" y="1165565"/>
            <a:ext cx="2074607" cy="2743200"/>
            <a:chOff x="245806" y="1297859"/>
            <a:chExt cx="2074607" cy="213114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19ACB7-B9FB-EDDF-D915-46D1105AE9B7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Better Customer Satisfaction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42CDB2-4CF7-23B3-C5B4-6B9D752C4D8B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Facilitates real-time customer support and feedback.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Builds stronger customer relationships through engagement.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Personalizes the customer experience.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A480A4-66D6-0E39-7018-EBEAE73D01C0}"/>
              </a:ext>
            </a:extLst>
          </p:cNvPr>
          <p:cNvGrpSpPr/>
          <p:nvPr/>
        </p:nvGrpSpPr>
        <p:grpSpPr>
          <a:xfrm>
            <a:off x="245803" y="4041058"/>
            <a:ext cx="2074607" cy="2743200"/>
            <a:chOff x="245806" y="1297859"/>
            <a:chExt cx="2074607" cy="213114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C5C3E72-8431-EF96-D033-08FF97CD58F6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Improved Brand Loyalty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FA100A2-E44E-F63C-FBB1-B069528264A1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Cultivates a loyal customer base through consistent interaction.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Encourages repeat business and long-term customer relationships.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Generates brand advocates and ambassadors.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312D6A-B7A3-AA2D-5BAA-A338386F48D1}"/>
              </a:ext>
            </a:extLst>
          </p:cNvPr>
          <p:cNvGrpSpPr/>
          <p:nvPr/>
        </p:nvGrpSpPr>
        <p:grpSpPr>
          <a:xfrm>
            <a:off x="2652250" y="4041058"/>
            <a:ext cx="2074607" cy="2743200"/>
            <a:chOff x="245806" y="1297859"/>
            <a:chExt cx="2074607" cy="213114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D3A074A-4EDD-A997-787D-6CEC54F3076F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Marketplace Insights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4556630-B2E7-9B8B-0440-C4221CB4EED1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Provides valuable data on customer preferences and behavior.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Monitors competitors and industry trends.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Informs strategic decision-making and product development.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DA3CF9-533D-2AC6-7368-5235F00D819E}"/>
              </a:ext>
            </a:extLst>
          </p:cNvPr>
          <p:cNvGrpSpPr/>
          <p:nvPr/>
        </p:nvGrpSpPr>
        <p:grpSpPr>
          <a:xfrm>
            <a:off x="5058695" y="4041058"/>
            <a:ext cx="2074607" cy="2743200"/>
            <a:chOff x="245806" y="1297859"/>
            <a:chExt cx="2074607" cy="213114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0A2F610-FBEF-97EF-FE34-B420EBBF030F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Enhanced Customer Insights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671FA9D-72BD-1BDF-DB6E-2BCDC0F842F8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Utilizes analytics tools to track and measure performance.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Understands audience demographics and interests.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Refines marketing strategies based on data-driven insights.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59B0FB-0994-4AD2-EEE6-49C0A65D08AA}"/>
              </a:ext>
            </a:extLst>
          </p:cNvPr>
          <p:cNvGrpSpPr/>
          <p:nvPr/>
        </p:nvGrpSpPr>
        <p:grpSpPr>
          <a:xfrm>
            <a:off x="7465140" y="4041058"/>
            <a:ext cx="2074607" cy="2743200"/>
            <a:chOff x="245806" y="1297859"/>
            <a:chExt cx="2074607" cy="213114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173959-B3D4-B9CB-9267-F2C7749BA032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Increased Engagement and Community Building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7AD2E9B-8884-2C9F-5B31-8FDD470E46A2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Fosters a sense of community around your brand.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Encourages user-generated content and organic promotion.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Enhances customer interaction and involvement.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B4386DD-E71E-7F62-920E-0E4BB02D85C9}"/>
              </a:ext>
            </a:extLst>
          </p:cNvPr>
          <p:cNvGrpSpPr/>
          <p:nvPr/>
        </p:nvGrpSpPr>
        <p:grpSpPr>
          <a:xfrm>
            <a:off x="9828570" y="4041058"/>
            <a:ext cx="2074607" cy="2743200"/>
            <a:chOff x="245806" y="1297859"/>
            <a:chExt cx="2074607" cy="213114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D92D680-25C1-A8AA-8444-2E1F41F52393}"/>
                </a:ext>
              </a:extLst>
            </p:cNvPr>
            <p:cNvSpPr/>
            <p:nvPr/>
          </p:nvSpPr>
          <p:spPr>
            <a:xfrm>
              <a:off x="245806" y="1297859"/>
              <a:ext cx="2074607" cy="103327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Global Reach and Expansion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E5BAE4B-FBE0-AF53-130E-3772AEDC7C96}"/>
                </a:ext>
              </a:extLst>
            </p:cNvPr>
            <p:cNvSpPr/>
            <p:nvPr/>
          </p:nvSpPr>
          <p:spPr>
            <a:xfrm>
              <a:off x="245806" y="1814495"/>
              <a:ext cx="2074607" cy="1614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Connects with a global audience regardless of geographical boundaries.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Expands market reach and opens new business opportunities.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200" dirty="0">
                  <a:solidFill>
                    <a:schemeClr val="tx1"/>
                  </a:solidFill>
                </a:rPr>
                <a:t>Supports international marketing efforts.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31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5AEF43-3E5C-9F5B-2439-4C7D5991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11"/>
            <a:ext cx="12190745" cy="67725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0" y="1033272"/>
            <a:ext cx="12213347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4888B2-C9BE-8051-17C2-D9FFEB6067A9}"/>
              </a:ext>
            </a:extLst>
          </p:cNvPr>
          <p:cNvSpPr txBox="1"/>
          <p:nvPr/>
        </p:nvSpPr>
        <p:spPr>
          <a:xfrm>
            <a:off x="251208" y="1307854"/>
            <a:ext cx="11746523" cy="475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10. Analyze and Optimize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Analytics Tools:</a:t>
            </a:r>
            <a:r>
              <a:rPr lang="en-US" sz="2000" dirty="0">
                <a:solidFill>
                  <a:schemeClr val="bg1"/>
                </a:solidFill>
              </a:rPr>
              <a:t> Use analytics to track performance and understand what content works best.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A/B Testing:</a:t>
            </a:r>
            <a:r>
              <a:rPr lang="en-US" sz="2000" dirty="0">
                <a:solidFill>
                  <a:schemeClr val="bg1"/>
                </a:solidFill>
              </a:rPr>
              <a:t> Experiment with different types of content, captions, and posting times.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11. Engaging Captions and CTAs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Compelling Captions:</a:t>
            </a:r>
            <a:r>
              <a:rPr lang="en-US" sz="2000" dirty="0">
                <a:solidFill>
                  <a:schemeClr val="bg1"/>
                </a:solidFill>
              </a:rPr>
              <a:t> Write engaging captions that prompt users to take action.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Clear CTAs:</a:t>
            </a:r>
            <a:r>
              <a:rPr lang="en-US" sz="2000" dirty="0">
                <a:solidFill>
                  <a:schemeClr val="bg1"/>
                </a:solidFill>
              </a:rPr>
              <a:t> Use clear calls-to-action encouraging likes, shares, comments, and follows.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12. Participate in Trends and Challenges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Trending Hashtags:</a:t>
            </a:r>
            <a:r>
              <a:rPr lang="en-US" sz="2000" dirty="0">
                <a:solidFill>
                  <a:schemeClr val="bg1"/>
                </a:solidFill>
              </a:rPr>
              <a:t> Participate in popular trends and challenges to increase visibility.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Timely Content:</a:t>
            </a:r>
            <a:r>
              <a:rPr lang="en-US" sz="2000" dirty="0">
                <a:solidFill>
                  <a:schemeClr val="bg1"/>
                </a:solidFill>
              </a:rPr>
              <a:t> Create timely content related to current events and trends.</a:t>
            </a:r>
          </a:p>
        </p:txBody>
      </p:sp>
    </p:spTree>
    <p:extLst>
      <p:ext uri="{BB962C8B-B14F-4D97-AF65-F5344CB8AC3E}">
        <p14:creationId xmlns:p14="http://schemas.microsoft.com/office/powerpoint/2010/main" val="3134161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5AEF43-3E5C-9F5B-2439-4C7D5991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11"/>
            <a:ext cx="12190745" cy="67725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0" y="1033272"/>
            <a:ext cx="12213347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60F632-05A7-FB70-F59D-A1957D33E093}"/>
              </a:ext>
            </a:extLst>
          </p:cNvPr>
          <p:cNvSpPr txBox="1"/>
          <p:nvPr/>
        </p:nvSpPr>
        <p:spPr>
          <a:xfrm>
            <a:off x="70338" y="1307854"/>
            <a:ext cx="11766620" cy="475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13. Network and Engage in Communities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Join Groups:</a:t>
            </a:r>
            <a:r>
              <a:rPr lang="en-US" sz="2000" dirty="0">
                <a:solidFill>
                  <a:schemeClr val="bg1"/>
                </a:solidFill>
              </a:rPr>
              <a:t> Participate in relevant groups and communities.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Comment on Other Posts:</a:t>
            </a:r>
            <a:r>
              <a:rPr lang="en-US" sz="2000" dirty="0">
                <a:solidFill>
                  <a:schemeClr val="bg1"/>
                </a:solidFill>
              </a:rPr>
              <a:t> Engage with posts from other users and brands.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14. Optimize Profiles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Profile Picture and Bio:</a:t>
            </a:r>
            <a:r>
              <a:rPr lang="en-US" sz="2000" dirty="0">
                <a:solidFill>
                  <a:schemeClr val="bg1"/>
                </a:solidFill>
              </a:rPr>
              <a:t> Use a recognizable profile picture and write a clear, engaging bio.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Contact Information:</a:t>
            </a:r>
            <a:r>
              <a:rPr lang="en-US" sz="2000" dirty="0">
                <a:solidFill>
                  <a:schemeClr val="bg1"/>
                </a:solidFill>
              </a:rPr>
              <a:t> Ensure your contact information and links are up to date.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15. Offer Exclusive Content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Exclusive Offers:</a:t>
            </a:r>
            <a:r>
              <a:rPr lang="en-US" sz="2000" dirty="0">
                <a:solidFill>
                  <a:schemeClr val="bg1"/>
                </a:solidFill>
              </a:rPr>
              <a:t> Provide special discounts or content available only to your followers.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Sneak Peeks:</a:t>
            </a:r>
            <a:r>
              <a:rPr lang="en-US" sz="2000" dirty="0">
                <a:solidFill>
                  <a:schemeClr val="bg1"/>
                </a:solidFill>
              </a:rPr>
              <a:t> Share previews of upcoming products or events.</a:t>
            </a:r>
          </a:p>
        </p:txBody>
      </p:sp>
    </p:spTree>
    <p:extLst>
      <p:ext uri="{BB962C8B-B14F-4D97-AF65-F5344CB8AC3E}">
        <p14:creationId xmlns:p14="http://schemas.microsoft.com/office/powerpoint/2010/main" val="1710009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6F6791-73E2-9BF8-F691-ECA58304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" y="462225"/>
            <a:ext cx="12170603" cy="63957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2F276C-84D4-70F5-2DA9-DC159D7410B8}"/>
              </a:ext>
            </a:extLst>
          </p:cNvPr>
          <p:cNvSpPr/>
          <p:nvPr/>
        </p:nvSpPr>
        <p:spPr>
          <a:xfrm>
            <a:off x="0" y="1033272"/>
            <a:ext cx="12213347" cy="5824728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Techniques for Increasing </a:t>
            </a:r>
            <a:r>
              <a:rPr lang="en-US" sz="3200" b="1" dirty="0"/>
              <a:t>Followers and 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87FCDA-EE3E-7745-4636-65BFB2DCD49D}"/>
              </a:ext>
            </a:extLst>
          </p:cNvPr>
          <p:cNvSpPr txBox="1"/>
          <p:nvPr/>
        </p:nvSpPr>
        <p:spPr>
          <a:xfrm>
            <a:off x="694379" y="1235194"/>
            <a:ext cx="10824587" cy="4387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</a:rPr>
              <a:t>Summary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Consistency and Quality:</a:t>
            </a:r>
            <a:r>
              <a:rPr lang="en-US" sz="2000" dirty="0">
                <a:solidFill>
                  <a:schemeClr val="bg1"/>
                </a:solidFill>
              </a:rPr>
              <a:t> Regularly post high-quality content that provides value to your audience.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Engagement and Interaction:</a:t>
            </a:r>
            <a:r>
              <a:rPr lang="en-US" sz="2000" dirty="0">
                <a:solidFill>
                  <a:schemeClr val="bg1"/>
                </a:solidFill>
              </a:rPr>
              <a:t> Actively engage with your audience through comments, questions, and interactive content.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Promotion and Collaboration:</a:t>
            </a:r>
            <a:r>
              <a:rPr lang="en-US" sz="2000" dirty="0">
                <a:solidFill>
                  <a:schemeClr val="bg1"/>
                </a:solidFill>
              </a:rPr>
              <a:t> Use hashtags, influencers, and paid ads to increase reach and visibility.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bg1"/>
                </a:solidFill>
              </a:rPr>
              <a:t>Optimization:</a:t>
            </a:r>
            <a:r>
              <a:rPr lang="en-US" sz="2000" dirty="0">
                <a:solidFill>
                  <a:schemeClr val="bg1"/>
                </a:solidFill>
              </a:rPr>
              <a:t> Continuously analyze performance and refine your strategy to meet your audience's preferences and behavior.</a:t>
            </a:r>
          </a:p>
        </p:txBody>
      </p:sp>
    </p:spTree>
    <p:extLst>
      <p:ext uri="{BB962C8B-B14F-4D97-AF65-F5344CB8AC3E}">
        <p14:creationId xmlns:p14="http://schemas.microsoft.com/office/powerpoint/2010/main" val="3932072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3C7951-1DD3-16A9-BA83-840D8E66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031"/>
            <a:ext cx="12192000" cy="68169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630A22-FD68-AA3A-16D0-07B14DBA251B}"/>
              </a:ext>
            </a:extLst>
          </p:cNvPr>
          <p:cNvSpPr/>
          <p:nvPr/>
        </p:nvSpPr>
        <p:spPr>
          <a:xfrm>
            <a:off x="-1" y="-1"/>
            <a:ext cx="12191999" cy="6858001"/>
          </a:xfrm>
          <a:prstGeom prst="rect">
            <a:avLst/>
          </a:prstGeom>
          <a:solidFill>
            <a:srgbClr val="156082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Effective Use of Ha</a:t>
            </a:r>
            <a:r>
              <a:rPr lang="en-US" sz="3200" b="1" dirty="0"/>
              <a:t>shtags and 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B1F8D-72D6-732F-AA69-3E314CFB7C75}"/>
              </a:ext>
            </a:extLst>
          </p:cNvPr>
          <p:cNvSpPr txBox="1"/>
          <p:nvPr/>
        </p:nvSpPr>
        <p:spPr>
          <a:xfrm>
            <a:off x="0" y="1033272"/>
            <a:ext cx="12192000" cy="600164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800" b="1" dirty="0">
                <a:solidFill>
                  <a:srgbClr val="00B0F0"/>
                </a:solidFill>
              </a:rPr>
              <a:t>1. Understand Hashtags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Definition: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Hashtags are keywords or phrases preceded by the "#" symbol, used to categorize content and make it discoverable.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Purpose: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They increase the visibility of your content by making it searchable to users interested in specific topics.</a:t>
            </a:r>
          </a:p>
          <a:p>
            <a:pPr>
              <a:spcAft>
                <a:spcPts val="500"/>
              </a:spcAft>
            </a:pPr>
            <a:r>
              <a:rPr lang="en-US" sz="2800" b="1" dirty="0">
                <a:solidFill>
                  <a:srgbClr val="00B0F0"/>
                </a:solidFill>
              </a:rPr>
              <a:t>2. Types of Hashtags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Branded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Unique to your brand, used for campaigns or promotions (e.g., #NikeRun).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Industry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Common within your industry (e.g., #MarketingTips, #FitnessGoals).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Community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Used by communities with shared interests (e.g., #Foodies, #TravelBlogger).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Event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Specific to events or holidays (e.g., #BlackFriday, #SuperBowl).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Location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Geographical tags to reach local audiences (e.g., #NYC, #LondonLife).</a:t>
            </a:r>
          </a:p>
          <a:p>
            <a:pPr>
              <a:spcAft>
                <a:spcPts val="500"/>
              </a:spcAft>
            </a:pPr>
            <a:r>
              <a:rPr lang="en-US" sz="2800" b="1" dirty="0">
                <a:solidFill>
                  <a:srgbClr val="00B0F0"/>
                </a:solidFill>
              </a:rPr>
              <a:t>3. Research and Choose Relevant Hashtags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Trending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Monitor trending hashtags relevant to your industry or audience.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Hashtag Tools: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Use tools like </a:t>
            </a:r>
            <a:r>
              <a:rPr lang="en-US" sz="2000" dirty="0" err="1">
                <a:solidFill>
                  <a:schemeClr val="bg1"/>
                </a:solidFill>
              </a:rPr>
              <a:t>Hashtagify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RiteTag</a:t>
            </a:r>
            <a:r>
              <a:rPr lang="en-US" sz="2000" dirty="0">
                <a:solidFill>
                  <a:schemeClr val="bg1"/>
                </a:solidFill>
              </a:rPr>
              <a:t>, and Keyhole to discover popular and relevant hashtags.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Competitor Analysis: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Observe which hashtags your competitors are using successfully.</a:t>
            </a:r>
          </a:p>
        </p:txBody>
      </p:sp>
    </p:spTree>
    <p:extLst>
      <p:ext uri="{BB962C8B-B14F-4D97-AF65-F5344CB8AC3E}">
        <p14:creationId xmlns:p14="http://schemas.microsoft.com/office/powerpoint/2010/main" val="3424879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2AB91E-1C78-C4F0-53A0-ADB7BAC91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630A22-FD68-AA3A-16D0-07B14DBA251B}"/>
              </a:ext>
            </a:extLst>
          </p:cNvPr>
          <p:cNvSpPr/>
          <p:nvPr/>
        </p:nvSpPr>
        <p:spPr>
          <a:xfrm>
            <a:off x="-1" y="-1"/>
            <a:ext cx="12191999" cy="6858001"/>
          </a:xfrm>
          <a:prstGeom prst="rect">
            <a:avLst/>
          </a:prstGeom>
          <a:solidFill>
            <a:srgbClr val="156082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Effective Use of Ha</a:t>
            </a:r>
            <a:r>
              <a:rPr lang="en-US" sz="3200" b="1" dirty="0"/>
              <a:t>shtags and Trends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92E9A-49D0-4D0F-7773-0AA488777E1A}"/>
              </a:ext>
            </a:extLst>
          </p:cNvPr>
          <p:cNvSpPr txBox="1"/>
          <p:nvPr/>
        </p:nvSpPr>
        <p:spPr>
          <a:xfrm>
            <a:off x="-3" y="1007681"/>
            <a:ext cx="12191998" cy="570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b="1" dirty="0">
                <a:solidFill>
                  <a:srgbClr val="00FF00"/>
                </a:solidFill>
              </a:rPr>
              <a:t>4. Best Practices for Using Hashtags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Relevance: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Use hashtags that are relevant to your content and audience.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Mix of Popular and Niche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Combine widely used hashtags with more specific ones to balance reach and competition.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Limit Number of Hashtags: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Overloading posts with hashtags can look spammy. Use the optimal number for each platform (e.g., up to 11 on Instagram, 1-2 on Twitter).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rgbClr val="00FF00"/>
                </a:solidFill>
              </a:rPr>
              <a:t>5. </a:t>
            </a:r>
            <a:r>
              <a:rPr lang="en-US" sz="2400" b="1" dirty="0">
                <a:solidFill>
                  <a:srgbClr val="00FF00"/>
                </a:solidFill>
              </a:rPr>
              <a:t>Platform-Specific Hashtag Strategies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Instagram: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Use up to 30 hashtags in posts, and include hashtags in Stories and bio.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Twitter: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Limit to 1-2 hashtags per tweet to avoid clutter.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LinkedIn: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Use 3-5 hashtags in posts for better engagement.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Facebook: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Use fewer hashtags (1-3) to keep posts clean and readable.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TikTok: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Combine trending hashtags with niche ones to reach a broader audience.</a:t>
            </a:r>
          </a:p>
          <a:p>
            <a:pPr>
              <a:spcAft>
                <a:spcPts val="300"/>
              </a:spcAft>
            </a:pPr>
            <a:r>
              <a:rPr lang="en-US" sz="2400" b="1" dirty="0">
                <a:solidFill>
                  <a:srgbClr val="00FF00"/>
                </a:solidFill>
              </a:rPr>
              <a:t>6. Engaging with Trends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Stay Current: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Follow industry news, social media updates, and trending topics.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Create Timely Content: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Post content that relates to current events, holidays, or viral trends.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FF00"/>
                </a:solidFill>
              </a:rPr>
              <a:t>Participate in Challenges: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Join social media challenges and encourage your audience to participate.</a:t>
            </a:r>
          </a:p>
        </p:txBody>
      </p:sp>
    </p:spTree>
    <p:extLst>
      <p:ext uri="{BB962C8B-B14F-4D97-AF65-F5344CB8AC3E}">
        <p14:creationId xmlns:p14="http://schemas.microsoft.com/office/powerpoint/2010/main" val="2555914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2EB909-9259-CD6E-B315-7A732801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0"/>
            <a:ext cx="12192000" cy="60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5AFC4-623C-1BB4-B776-C793FE3ACD11}"/>
              </a:ext>
            </a:extLst>
          </p:cNvPr>
          <p:cNvSpPr txBox="1"/>
          <p:nvPr/>
        </p:nvSpPr>
        <p:spPr>
          <a:xfrm>
            <a:off x="599550" y="1149619"/>
            <a:ext cx="10992897" cy="5543569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Introduction to Social Media Advertising Platforms (Facebook Ads, Instagram Ads, LinkedIn Ads, etc.)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Targeting Options and Audience Segmentation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Creating Compelling Ad Copy and Visuals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Budgeting and Bidding Strategies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89881C-A0AA-A4B4-B687-B306D95FB58A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02E066-F59B-AC33-6F0B-4694D13FB70C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56CDF6-50CD-C88C-C1F2-5E1B6DE351C9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Module 5: Advertisi</a:t>
            </a:r>
            <a:r>
              <a:rPr lang="en-US" sz="4000" b="1" dirty="0"/>
              <a:t>ng  on Social Media</a:t>
            </a:r>
          </a:p>
        </p:txBody>
      </p:sp>
    </p:spTree>
    <p:extLst>
      <p:ext uri="{BB962C8B-B14F-4D97-AF65-F5344CB8AC3E}">
        <p14:creationId xmlns:p14="http://schemas.microsoft.com/office/powerpoint/2010/main" val="2362944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C724D-60A3-F759-AB9D-D01647C2AA28}"/>
              </a:ext>
            </a:extLst>
          </p:cNvPr>
          <p:cNvSpPr txBox="1"/>
          <p:nvPr/>
        </p:nvSpPr>
        <p:spPr>
          <a:xfrm>
            <a:off x="640080" y="4777739"/>
            <a:ext cx="3418990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latin typeface="+mj-lt"/>
                <a:ea typeface="+mj-ea"/>
                <a:cs typeface="+mj-cs"/>
              </a:rPr>
              <a:t>Introduction to Social Media Advertising Platforms</a:t>
            </a:r>
          </a:p>
        </p:txBody>
      </p:sp>
      <p:pic>
        <p:nvPicPr>
          <p:cNvPr id="8" name="Picture 7" descr="A keyboard with many icons&#10;&#10;Description automatically generated">
            <a:extLst>
              <a:ext uri="{FF2B5EF4-FFF2-40B4-BE49-F238E27FC236}">
                <a16:creationId xmlns:a16="http://schemas.microsoft.com/office/drawing/2014/main" id="{5E93ED06-57F3-193E-DFD2-B184EE063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2781" b="75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C49E9-0E05-498E-5A9D-3D3D3B6E3E3A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Overview of Social Media Advertising: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Purpose:</a:t>
            </a:r>
            <a:r>
              <a:rPr lang="en-US" sz="1400" dirty="0"/>
              <a:t> Social media advertising allows businesses to promote their products, services, or brand to a targeted audience through paid advertisements on various social media platforms.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Benefits:</a:t>
            </a:r>
            <a:r>
              <a:rPr lang="en-US" sz="1400" dirty="0"/>
              <a:t> Precise targeting, cost-effective campaigns, measurable results, and wide reach.</a:t>
            </a:r>
          </a:p>
        </p:txBody>
      </p:sp>
    </p:spTree>
    <p:extLst>
      <p:ext uri="{BB962C8B-B14F-4D97-AF65-F5344CB8AC3E}">
        <p14:creationId xmlns:p14="http://schemas.microsoft.com/office/powerpoint/2010/main" val="3520818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96BC7-9BC9-FB3C-4750-4F4F270E6F3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Audience Reach:</a:t>
            </a:r>
            <a:r>
              <a:rPr lang="en-US" sz="1600" dirty="0"/>
              <a:t> With over</a:t>
            </a:r>
            <a:r>
              <a:rPr lang="en-US" sz="1600" b="1" dirty="0"/>
              <a:t> 2.9 billion </a:t>
            </a:r>
            <a:r>
              <a:rPr lang="en-US" sz="1600" dirty="0"/>
              <a:t>monthly active users, Facebook offers one of the largest audiences for advertisers.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Ad Formats:</a:t>
            </a:r>
            <a:r>
              <a:rPr lang="en-US" sz="1600" dirty="0"/>
              <a:t> Image ads, video ads, carousel ads, slideshow ads, collection ads, and lead ads.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Targeting Options:</a:t>
            </a:r>
            <a:r>
              <a:rPr lang="en-US" sz="1600" dirty="0"/>
              <a:t> Demographics, interests, behaviors, custom audiences (e.g., website visitors, email lists), and lookalike audiences.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Placement:</a:t>
            </a:r>
            <a:r>
              <a:rPr lang="en-US" sz="1600" dirty="0"/>
              <a:t> Ads can appear in the news feed, right column, marketplace, stories, and in-stream videos.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Ad Manager:</a:t>
            </a:r>
            <a:r>
              <a:rPr lang="en-US" sz="1600" dirty="0"/>
              <a:t> Facebook Ads Manager allows for campaign creation, budget setting, performance tracking, and optimization.</a:t>
            </a:r>
          </a:p>
        </p:txBody>
      </p:sp>
      <p:pic>
        <p:nvPicPr>
          <p:cNvPr id="10" name="Picture 9" descr="A blue and white target with a group of logos&#10;&#10;Description automatically generated">
            <a:extLst>
              <a:ext uri="{FF2B5EF4-FFF2-40B4-BE49-F238E27FC236}">
                <a16:creationId xmlns:a16="http://schemas.microsoft.com/office/drawing/2014/main" id="{C2051417-0E9E-A7D9-F41D-EF3BEBA53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624" r="242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CE107B-CD0F-A390-BC10-19A2F5D7FAE0}"/>
              </a:ext>
            </a:extLst>
          </p:cNvPr>
          <p:cNvSpPr txBox="1"/>
          <p:nvPr/>
        </p:nvSpPr>
        <p:spPr>
          <a:xfrm>
            <a:off x="514980" y="778645"/>
            <a:ext cx="6094324" cy="84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1963BB"/>
                </a:solidFill>
              </a:rPr>
              <a:t>Facebook Ads:</a:t>
            </a:r>
          </a:p>
        </p:txBody>
      </p:sp>
    </p:spTree>
    <p:extLst>
      <p:ext uri="{BB962C8B-B14F-4D97-AF65-F5344CB8AC3E}">
        <p14:creationId xmlns:p14="http://schemas.microsoft.com/office/powerpoint/2010/main" val="1195018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95F21E-E5F5-BBA3-10C9-366864DFBEDD}"/>
              </a:ext>
            </a:extLst>
          </p:cNvPr>
          <p:cNvSpPr txBox="1"/>
          <p:nvPr/>
        </p:nvSpPr>
        <p:spPr>
          <a:xfrm>
            <a:off x="3048000" y="255429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Module 6: Analytics and Performance Tracking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Metrics to Track (Reach, Engagement, Conversion Rates)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Tools for Analytics (Google Analytics, Social Media Insights)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Interpreting Data and Making Data-Driven Decisions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A/B Testing and Optimization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985568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9C5A9C-48E3-8D9E-A182-596E51D7EFB6}"/>
              </a:ext>
            </a:extLst>
          </p:cNvPr>
          <p:cNvSpPr txBox="1"/>
          <p:nvPr/>
        </p:nvSpPr>
        <p:spPr>
          <a:xfrm>
            <a:off x="3048000" y="255429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Module 7: Social Media Crisis Management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Identifying Potential Crisis Situations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Developing a Crisis Management Plan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Handling Negative Comments and Feedback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Case Studies and Examples of Successful Crisis Management</a:t>
            </a:r>
          </a:p>
        </p:txBody>
      </p:sp>
    </p:spTree>
    <p:extLst>
      <p:ext uri="{BB962C8B-B14F-4D97-AF65-F5344CB8AC3E}">
        <p14:creationId xmlns:p14="http://schemas.microsoft.com/office/powerpoint/2010/main" val="79410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410728-E6EB-B654-B298-E0B0B049490A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91E75-9AF5-01C2-EE5D-12C0AEF59254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D930-BE43-1C8D-2AF9-73D42B1AA286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Current Trends and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Statist</a:t>
            </a:r>
            <a:r>
              <a:rPr lang="en-US" sz="4000" b="1" dirty="0"/>
              <a:t>ics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/>
              <a:t>in Social Media Usage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9CA6E-A349-104C-5CD3-78C228E429A3}"/>
              </a:ext>
            </a:extLst>
          </p:cNvPr>
          <p:cNvSpPr txBox="1"/>
          <p:nvPr/>
        </p:nvSpPr>
        <p:spPr>
          <a:xfrm>
            <a:off x="0" y="1182231"/>
            <a:ext cx="60960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Increasing Social Media Adoption</a:t>
            </a:r>
          </a:p>
          <a:p>
            <a:pPr marL="857250" lvl="1" indent="-400050">
              <a:buFont typeface="Wingdings" panose="05000000000000000000" pitchFamily="2" charset="2"/>
              <a:buChar char="§"/>
            </a:pPr>
            <a:r>
              <a:rPr lang="en-US" sz="1400" dirty="0"/>
              <a:t>Over </a:t>
            </a:r>
            <a:r>
              <a:rPr lang="en-US" sz="1400" b="1" dirty="0">
                <a:solidFill>
                  <a:srgbClr val="0070C0"/>
                </a:solidFill>
              </a:rPr>
              <a:t>4.8 billion </a:t>
            </a:r>
            <a:r>
              <a:rPr lang="en-US" sz="1400" dirty="0"/>
              <a:t>people worldwide use social media as of 2024.</a:t>
            </a:r>
          </a:p>
          <a:p>
            <a:pPr marL="857250" lvl="1" indent="-400050">
              <a:buFont typeface="Wingdings" panose="05000000000000000000" pitchFamily="2" charset="2"/>
              <a:buChar char="§"/>
            </a:pPr>
            <a:r>
              <a:rPr lang="en-US" sz="1400" dirty="0"/>
              <a:t>Social media penetration rate stands at approximately </a:t>
            </a:r>
            <a:r>
              <a:rPr lang="en-US" sz="1400" b="1" dirty="0">
                <a:solidFill>
                  <a:srgbClr val="0070C0"/>
                </a:solidFill>
              </a:rPr>
              <a:t>60%</a:t>
            </a:r>
            <a:r>
              <a:rPr lang="en-US" sz="1400" dirty="0"/>
              <a:t> of the global population.</a:t>
            </a:r>
          </a:p>
          <a:p>
            <a:pPr marL="857250" lvl="1" indent="-400050">
              <a:buFont typeface="+mj-lt"/>
              <a:buAutoNum type="arabicPeriod"/>
            </a:pPr>
            <a:endParaRPr lang="en-US" sz="1400" dirty="0"/>
          </a:p>
          <a:p>
            <a:pPr marL="400050" indent="-400050">
              <a:buFont typeface="+mj-lt"/>
              <a:buAutoNum type="arabicPeriod"/>
            </a:pPr>
            <a:r>
              <a:rPr lang="en-US" sz="1400" b="1" dirty="0"/>
              <a:t>Platform Popularity and Growth</a:t>
            </a:r>
          </a:p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en-US" sz="1400" b="1" dirty="0"/>
              <a:t>Facebook</a:t>
            </a:r>
            <a:r>
              <a:rPr lang="en-US" sz="1400" dirty="0"/>
              <a:t> remains the largest platform with over </a:t>
            </a:r>
            <a:r>
              <a:rPr lang="en-US" sz="1400" b="1" dirty="0">
                <a:solidFill>
                  <a:srgbClr val="0070C0"/>
                </a:solidFill>
              </a:rPr>
              <a:t>2.9 billion </a:t>
            </a:r>
            <a:r>
              <a:rPr lang="en-US" sz="1400" dirty="0"/>
              <a:t>monthly active users.</a:t>
            </a:r>
          </a:p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en-US" sz="1400" b="1" dirty="0"/>
              <a:t>Instagram</a:t>
            </a:r>
            <a:r>
              <a:rPr lang="en-US" sz="1400" dirty="0"/>
              <a:t> boasts over </a:t>
            </a:r>
            <a:r>
              <a:rPr lang="en-US" sz="1400" b="1" dirty="0">
                <a:solidFill>
                  <a:srgbClr val="0070C0"/>
                </a:solidFill>
              </a:rPr>
              <a:t>1.4 billion </a:t>
            </a:r>
            <a:r>
              <a:rPr lang="en-US" sz="1400" dirty="0"/>
              <a:t>users, particularly popular among younger demographics.</a:t>
            </a:r>
          </a:p>
          <a:p>
            <a:pPr marL="857250" lvl="1" indent="-400050">
              <a:buFont typeface="Arial" panose="020B0604020202020204" pitchFamily="34" charset="0"/>
              <a:buChar char="•"/>
            </a:pPr>
            <a:r>
              <a:rPr lang="en-US" sz="1400" b="1" dirty="0"/>
              <a:t>TikTok</a:t>
            </a:r>
            <a:r>
              <a:rPr lang="en-US" sz="1400" dirty="0"/>
              <a:t> has seen explosive growth, surpassing </a:t>
            </a:r>
            <a:r>
              <a:rPr lang="en-US" sz="1400" b="1" dirty="0">
                <a:solidFill>
                  <a:srgbClr val="0070C0"/>
                </a:solidFill>
              </a:rPr>
              <a:t>1 billion</a:t>
            </a:r>
            <a:r>
              <a:rPr lang="en-US" sz="1400" dirty="0"/>
              <a:t> users, driven by short-form video content.</a:t>
            </a:r>
          </a:p>
          <a:p>
            <a:pPr marL="857250" lvl="1" indent="-4000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Video Content Dominance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Video content accounts for over </a:t>
            </a:r>
            <a:r>
              <a:rPr lang="en-US" sz="1400" b="1" dirty="0">
                <a:solidFill>
                  <a:srgbClr val="0070C0"/>
                </a:solidFill>
              </a:rPr>
              <a:t>80%</a:t>
            </a:r>
            <a:r>
              <a:rPr lang="en-US" sz="1400" dirty="0"/>
              <a:t> of all internet traffic.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Platforms like </a:t>
            </a:r>
            <a:r>
              <a:rPr lang="en-US" sz="1400" b="1" dirty="0">
                <a:solidFill>
                  <a:srgbClr val="C00000"/>
                </a:solidFill>
              </a:rPr>
              <a:t>YouTube</a:t>
            </a:r>
            <a:r>
              <a:rPr lang="en-US" sz="1400" dirty="0"/>
              <a:t>, </a:t>
            </a:r>
            <a:r>
              <a:rPr lang="en-US" sz="1400" b="1" dirty="0"/>
              <a:t>TikTok</a:t>
            </a:r>
            <a:r>
              <a:rPr lang="en-US" sz="1400" dirty="0"/>
              <a:t>, and </a:t>
            </a:r>
            <a:r>
              <a:rPr lang="en-US" sz="1400" b="1" dirty="0">
                <a:solidFill>
                  <a:schemeClr val="accent2"/>
                </a:solidFill>
              </a:rPr>
              <a:t>Instagram</a:t>
            </a:r>
            <a:r>
              <a:rPr lang="en-US" sz="1400" dirty="0"/>
              <a:t> Reels have become central to social media strategies.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Live streaming is gaining popularity, with platforms like Facebook Live, Instagram Live, and Twitch leading the way.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b="1" dirty="0"/>
              <a:t>Rise of Social Commerce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Social media shopping features are becoming more integrated, with platforms like Instagram, Facebook, and Pinterest offering seamless shopping experiences.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Influencer marketing continues to drive sales, with social commerce sales expected to reach $2 trillion by 2025.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BD6A3-93CF-C73D-7729-D9CE3BBF2563}"/>
              </a:ext>
            </a:extLst>
          </p:cNvPr>
          <p:cNvSpPr txBox="1"/>
          <p:nvPr/>
        </p:nvSpPr>
        <p:spPr>
          <a:xfrm>
            <a:off x="6096000" y="1182231"/>
            <a:ext cx="60960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sz="1400" b="1" dirty="0"/>
              <a:t>Short-Form Content Popularity</a:t>
            </a:r>
          </a:p>
          <a:p>
            <a:pPr marL="800100" lvl="1" indent="-342900">
              <a:buFont typeface="+mj-lt"/>
              <a:buAutoNum type="arabicPeriod" startAt="5"/>
            </a:pPr>
            <a:r>
              <a:rPr lang="en-US" sz="1400" dirty="0"/>
              <a:t>Short-form video content (e.g., TikTok, Instagram Reels, YouTube Shorts) is highly engaging and preferred by users.</a:t>
            </a:r>
          </a:p>
          <a:p>
            <a:pPr marL="800100" lvl="1" indent="-342900">
              <a:buFont typeface="+mj-lt"/>
              <a:buAutoNum type="arabicPeriod" startAt="5"/>
            </a:pPr>
            <a:r>
              <a:rPr lang="en-US" sz="1400" dirty="0"/>
              <a:t>These formats are ideal for quick, impactful messages and brand visibility.</a:t>
            </a:r>
          </a:p>
          <a:p>
            <a:pPr marL="742950" lvl="1" indent="-285750">
              <a:buFont typeface="+mj-lt"/>
              <a:buAutoNum type="arabicPeriod" startAt="5"/>
            </a:pPr>
            <a:endParaRPr lang="en-US" sz="1400" dirty="0"/>
          </a:p>
          <a:p>
            <a:pPr marL="342900" indent="-342900">
              <a:buFont typeface="+mj-lt"/>
              <a:buAutoNum type="arabicPeriod" startAt="5"/>
            </a:pPr>
            <a:r>
              <a:rPr lang="en-US" sz="1400" b="1" dirty="0"/>
              <a:t>Influencer Marketing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Influencer marketing is projected to be a $15 billion industry by 2024.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Micro-influencers (1,000 to 100,000 followers) are increasingly valued for their high engagement rates and niche audiences.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5"/>
            </a:pPr>
            <a:r>
              <a:rPr lang="en-US" sz="1400" b="1" dirty="0"/>
              <a:t>User-Generated Content (UGC)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UGC is seen as more authentic and trustworthy by consumers.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Brands are leveraging UGC for organic promotion and community building.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8"/>
            </a:pPr>
            <a:r>
              <a:rPr lang="en-US" sz="1400" b="1" dirty="0"/>
              <a:t>Augmented Reality (AR) and Virtual Reality (VR)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AR filters and VR experiences are enhancing user engagement.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Platforms like Snapchat and Instagram are leading in AR features.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7593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7FB779-AA90-F10E-5350-641A774B6EC9}"/>
              </a:ext>
            </a:extLst>
          </p:cNvPr>
          <p:cNvSpPr txBox="1"/>
          <p:nvPr/>
        </p:nvSpPr>
        <p:spPr>
          <a:xfrm>
            <a:off x="3048000" y="2692794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Module 8: Legal and Ethical Considerations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Privacy and Data Protection Laws (GDPR, CCPA)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FTC Guidelines for Sponsored Content and Endorsements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Intellectual Property Rights (Copyright, Trademarks)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Creating a Social Media Policy for Your Organization</a:t>
            </a:r>
          </a:p>
        </p:txBody>
      </p:sp>
    </p:spTree>
    <p:extLst>
      <p:ext uri="{BB962C8B-B14F-4D97-AF65-F5344CB8AC3E}">
        <p14:creationId xmlns:p14="http://schemas.microsoft.com/office/powerpoint/2010/main" val="912999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105C45-A124-FA6E-48E0-DA39222D2B3B}"/>
              </a:ext>
            </a:extLst>
          </p:cNvPr>
          <p:cNvSpPr txBox="1"/>
          <p:nvPr/>
        </p:nvSpPr>
        <p:spPr>
          <a:xfrm>
            <a:off x="3048000" y="255429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Module 9: Future Trends in Social Media Marketing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Emerging Technologies (AI, VR/AR) and Their Impact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Rise of Ephemeral Content (Stories)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Predictions for the Future of Social Media Platforms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Adaptation and Evolution of Social Media Marketing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10288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6B8FE-47AF-70AD-1B47-2C39D9F92481}"/>
              </a:ext>
            </a:extLst>
          </p:cNvPr>
          <p:cNvSpPr txBox="1"/>
          <p:nvPr/>
        </p:nvSpPr>
        <p:spPr>
          <a:xfrm>
            <a:off x="3048000" y="255429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Module 10: Practical Exercises and Case Studies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Developing a Social Media Marketing Plan for a Business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Analyzing Case Studies of Successful Social Media Campaigns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Hands-on Practice with Social Media Tools and Platforms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Q&amp;A and Discussion Sessions</a:t>
            </a:r>
          </a:p>
        </p:txBody>
      </p:sp>
    </p:spTree>
    <p:extLst>
      <p:ext uri="{BB962C8B-B14F-4D97-AF65-F5344CB8AC3E}">
        <p14:creationId xmlns:p14="http://schemas.microsoft.com/office/powerpoint/2010/main" val="330681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410728-E6EB-B654-B298-E0B0B049490A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D91E75-9AF5-01C2-EE5D-12C0AEF59254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E3D930-BE43-1C8D-2AF9-73D42B1AA286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Current Trends and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Statist</a:t>
            </a:r>
            <a:r>
              <a:rPr lang="en-US" sz="4000" b="1" dirty="0"/>
              <a:t>ics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/>
              <a:t>in Social Media Usage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9CA6E-A349-104C-5CD3-78C228E429A3}"/>
              </a:ext>
            </a:extLst>
          </p:cNvPr>
          <p:cNvSpPr txBox="1"/>
          <p:nvPr/>
        </p:nvSpPr>
        <p:spPr>
          <a:xfrm>
            <a:off x="-1" y="1033272"/>
            <a:ext cx="609600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9"/>
            </a:pPr>
            <a:r>
              <a:rPr lang="en-US" sz="1400" b="1" dirty="0"/>
              <a:t>Ephemeral Content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Temporary content, such as Instagram Stories and Snapchat Snaps, drives high engagement due to its fleeting nature.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Brands use ephemeral content for behind-the-scenes glimpses and time-sensitive promotions.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10"/>
            </a:pPr>
            <a:r>
              <a:rPr lang="en-US" sz="1400" b="1" dirty="0"/>
              <a:t>Messaging Apps and Chatbots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Messaging apps like WhatsApp, Facebook Messenger, and WeChat are essential for customer service and direct communication.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Chatbots are improving customer interaction and providing instant responses.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11"/>
            </a:pPr>
            <a:r>
              <a:rPr lang="en-US" sz="1400" b="1" dirty="0"/>
              <a:t>Privacy and Data Security Concerns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Users are increasingly aware of data privacy issues.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Platforms are enhancing privacy features and transparency to build trust.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28600" indent="-228600">
              <a:buFont typeface="+mj-lt"/>
              <a:buAutoNum type="arabicPeriod" startAt="11"/>
            </a:pPr>
            <a:r>
              <a:rPr lang="en-US" sz="1400" b="1" dirty="0"/>
              <a:t>Community Building and Niche Networks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Smaller, niche social networks are gaining traction, focusing on specific interests and communities.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Platforms like Reddit and Discord cater to more focused and engaged user bases.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8B7A2-D934-D5DF-942C-83FB7817CFCD}"/>
              </a:ext>
            </a:extLst>
          </p:cNvPr>
          <p:cNvSpPr txBox="1"/>
          <p:nvPr/>
        </p:nvSpPr>
        <p:spPr>
          <a:xfrm>
            <a:off x="6095999" y="1033272"/>
            <a:ext cx="60960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13"/>
            </a:pPr>
            <a:r>
              <a:rPr lang="en-US" sz="1400" b="1" dirty="0"/>
              <a:t>Social Media for Social Causes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Social media is a powerful tool for raising awareness and mobilizing support for social causes.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Movements like #BlackLivesMatter and #MeToo have shown the impact of social media in driving social change.</a:t>
            </a:r>
          </a:p>
          <a:p>
            <a:pPr marL="342900" indent="-342900">
              <a:buFont typeface="+mj-lt"/>
              <a:buAutoNum type="arabicPeriod" startAt="14"/>
            </a:pPr>
            <a:endParaRPr lang="en-US" sz="1400" b="1" dirty="0"/>
          </a:p>
          <a:p>
            <a:pPr marL="342900" indent="-342900">
              <a:buFont typeface="+mj-lt"/>
              <a:buAutoNum type="arabicPeriod" startAt="14"/>
            </a:pPr>
            <a:r>
              <a:rPr lang="en-US" sz="1400" b="1" dirty="0"/>
              <a:t>Emergence of New Platforms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New social media platforms like Clubhouse (audio-based social networking) are gaining popularity.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Constant innovation keeps the social media landscape dynamic and evolving.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 startAt="14"/>
            </a:pPr>
            <a:r>
              <a:rPr lang="en-US" sz="1400" b="1" dirty="0"/>
              <a:t>Increasing Mobile Usage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Over 90% of social media users access platforms via mobile devices.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Mobile optimization is crucial for user experience and engagement.</a:t>
            </a:r>
          </a:p>
        </p:txBody>
      </p:sp>
    </p:spTree>
    <p:extLst>
      <p:ext uri="{BB962C8B-B14F-4D97-AF65-F5344CB8AC3E}">
        <p14:creationId xmlns:p14="http://schemas.microsoft.com/office/powerpoint/2010/main" val="2542662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21B451-EAA9-8642-5B2A-181A36A69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521"/>
            <a:ext cx="12192000" cy="6930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3CAD90-93BB-C12B-0A81-B86EA1841CF4}"/>
              </a:ext>
            </a:extLst>
          </p:cNvPr>
          <p:cNvSpPr/>
          <p:nvPr/>
        </p:nvSpPr>
        <p:spPr>
          <a:xfrm>
            <a:off x="0" y="0"/>
            <a:ext cx="6096000" cy="1033540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70459-5365-688C-FD38-3AF27B488C85}"/>
              </a:ext>
            </a:extLst>
          </p:cNvPr>
          <p:cNvSpPr/>
          <p:nvPr/>
        </p:nvSpPr>
        <p:spPr>
          <a:xfrm>
            <a:off x="6096000" y="0"/>
            <a:ext cx="6096000" cy="10335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94BE8-3A85-A4A3-7342-3DC90EC95D4B}"/>
              </a:ext>
            </a:extLst>
          </p:cNvPr>
          <p:cNvSpPr txBox="1"/>
          <p:nvPr/>
        </p:nvSpPr>
        <p:spPr>
          <a:xfrm>
            <a:off x="226142" y="164812"/>
            <a:ext cx="11965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rgbClr val="FFFF00"/>
                </a:solidFill>
              </a:rPr>
              <a:t>Module 2: </a:t>
            </a:r>
            <a:r>
              <a:rPr lang="it-IT" sz="4400" b="1" dirty="0">
                <a:solidFill>
                  <a:schemeClr val="bg1"/>
                </a:solidFill>
              </a:rPr>
              <a:t>Creating a </a:t>
            </a:r>
            <a:r>
              <a:rPr lang="it-IT" sz="4400" b="1" dirty="0"/>
              <a:t>Social Media Strategy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125AE3-CF45-10B4-5A97-B25121A5A21E}"/>
              </a:ext>
            </a:extLst>
          </p:cNvPr>
          <p:cNvSpPr/>
          <p:nvPr/>
        </p:nvSpPr>
        <p:spPr>
          <a:xfrm>
            <a:off x="226142" y="2025445"/>
            <a:ext cx="8947355" cy="2953412"/>
          </a:xfrm>
          <a:prstGeom prst="roundRect">
            <a:avLst>
              <a:gd name="adj" fmla="val 6501"/>
            </a:avLst>
          </a:prstGeom>
          <a:solidFill>
            <a:srgbClr val="3A5A9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Understanding Your Audience</a:t>
            </a:r>
          </a:p>
          <a:p>
            <a:pPr marL="457200" indent="-457200">
              <a:lnSpc>
                <a:spcPct val="150000"/>
              </a:lnSpc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Choosing the Right Social Media Platforms</a:t>
            </a:r>
          </a:p>
          <a:p>
            <a:pPr marL="457200" indent="-457200">
              <a:lnSpc>
                <a:spcPct val="150000"/>
              </a:lnSpc>
              <a:spcAft>
                <a:spcPts val="20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1"/>
                </a:solidFill>
              </a:rPr>
              <a:t>Competitor Analysis and Benchmarking</a:t>
            </a:r>
          </a:p>
        </p:txBody>
      </p:sp>
    </p:spTree>
    <p:extLst>
      <p:ext uri="{BB962C8B-B14F-4D97-AF65-F5344CB8AC3E}">
        <p14:creationId xmlns:p14="http://schemas.microsoft.com/office/powerpoint/2010/main" val="2639254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Understanding </a:t>
            </a:r>
            <a:r>
              <a:rPr lang="en-US" sz="4000" b="1" dirty="0"/>
              <a:t>Your Audience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8E3D3D-6375-1A18-F94D-2BFAF360CC0B}"/>
              </a:ext>
            </a:extLst>
          </p:cNvPr>
          <p:cNvSpPr txBox="1"/>
          <p:nvPr/>
        </p:nvSpPr>
        <p:spPr>
          <a:xfrm>
            <a:off x="68827" y="1033272"/>
            <a:ext cx="60271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Defining Your Target Audience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Identify demographics: age, gender, location, education, occupation, income.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Determine psychographics: interests, values, lifestyle, personality, attitudes.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Creating Buyer Personas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Develop detailed profiles representing segments of your target audience.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Include information such as goals, challenges, preferences, and behavior patterns.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Conducting Market Research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Use surveys, questionnaires, and focus groups to gather data directly from potential customers.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Analyze existing customer data from sales records, CRM systems, and website analytics.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Utilizing Social Media Analytics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Leverage platform-specific tools (e.g., Facebook Insights, Instagram Analytics, Twitter Analytics) to understand follower demographics and engagement.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Track metrics like reach, impressions, clicks, shares, and comments to gauge content performance.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Monitoring Online Behavior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Observe audience interactions with your content and competitors’ content.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Track social media trends, hashtags, and conversations relevant to your industry.</a:t>
            </a:r>
            <a:endParaRPr lang="en-US" sz="1400" b="1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Segmenting Your Audience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Divide your audience into segments based on shared characteristics or behaviors.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Tailor content and campaigns to address the specific needs and preferences of each segment.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US" sz="1400" b="1" dirty="0"/>
              <a:t>Listening to Customer Feedback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Pay attention to comments, reviews, and direct messages on social media.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Use feedback to improve products, services, and customer experiences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85C45F-0A3A-C7A8-51F3-6823CE9D26B2}"/>
              </a:ext>
            </a:extLst>
          </p:cNvPr>
          <p:cNvSpPr txBox="1"/>
          <p:nvPr/>
        </p:nvSpPr>
        <p:spPr>
          <a:xfrm>
            <a:off x="6096000" y="1033272"/>
            <a:ext cx="6096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Analyzing Competitor Audiences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Study competitors’ social media followers and engagement strategies.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Identify gaps and opportunities to differentiate your brand.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Engaging with Your Audience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Foster two-way communication by responding to comments and messages.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Encourage user-generated content and participation in discussions.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Testing and Refining Strategies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Use A/B testing to compare different content and ad variations.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Continuously refine your approach based on performance data and audience reactions.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Leveraging Influencers and Advocates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Collaborate with influencers who resonate with your target audience.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Encourage satisfied customers to share their experiences and become brand advocates.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Understanding Cultural and Regional Differences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Adapt content to suit cultural and regional nuances of your audience.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Ensure inclusivity and sensitivity to diverse audience segments.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Using Advanced Analytics Tools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Implement tools like Google Analytics, Hootsuite, and Sprout Social for deeper insights.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Track user journeys, conversion rates, and social media ROI.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Staying Updated with Trends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Keep abreast of the latest social media trends and audience behavior changes.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Adjust your strategies to remain relevant and engaging.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1400" b="1" dirty="0"/>
              <a:t>Creating Relevant and Valuable Content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Develop content that addresses your audience’s pain points, interests, and aspirations.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Use storytelling, visuals, and interactive elements to capture and maintain attention.</a:t>
            </a:r>
          </a:p>
        </p:txBody>
      </p:sp>
    </p:spTree>
    <p:extLst>
      <p:ext uri="{BB962C8B-B14F-4D97-AF65-F5344CB8AC3E}">
        <p14:creationId xmlns:p14="http://schemas.microsoft.com/office/powerpoint/2010/main" val="16833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4AFAF-70BF-05D7-A9CF-D453C088EB7E}"/>
              </a:ext>
            </a:extLst>
          </p:cNvPr>
          <p:cNvSpPr/>
          <p:nvPr/>
        </p:nvSpPr>
        <p:spPr>
          <a:xfrm>
            <a:off x="0" y="0"/>
            <a:ext cx="6096000" cy="1033272"/>
          </a:xfrm>
          <a:prstGeom prst="rect">
            <a:avLst/>
          </a:prstGeom>
          <a:solidFill>
            <a:srgbClr val="3A5A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F16D2-5193-5785-BADE-7257E5EF72F1}"/>
              </a:ext>
            </a:extLst>
          </p:cNvPr>
          <p:cNvSpPr/>
          <p:nvPr/>
        </p:nvSpPr>
        <p:spPr>
          <a:xfrm>
            <a:off x="6096000" y="0"/>
            <a:ext cx="6096000" cy="10332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2447-773E-6204-05A6-53F1CB40EE1A}"/>
              </a:ext>
            </a:extLst>
          </p:cNvPr>
          <p:cNvSpPr txBox="1"/>
          <p:nvPr/>
        </p:nvSpPr>
        <p:spPr>
          <a:xfrm>
            <a:off x="0" y="16481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 Choosing the Right S</a:t>
            </a:r>
            <a:r>
              <a:rPr lang="en-US" sz="4000" b="1" dirty="0"/>
              <a:t>ocial Media Platforms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FE501-1960-B56D-EBF2-5EDA38A611E4}"/>
              </a:ext>
            </a:extLst>
          </p:cNvPr>
          <p:cNvSpPr txBox="1"/>
          <p:nvPr/>
        </p:nvSpPr>
        <p:spPr>
          <a:xfrm>
            <a:off x="373625" y="1298474"/>
            <a:ext cx="112579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Identify Your Goals and Objectives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Determine what you aim to achieve with social media marketing (e.g., brand awareness, lead generation, customer engagement).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Align platform choices with these goals to maximize impact.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Understand Your Target Audience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Research where your target audience spends their time online.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Consider demographics, interests, and behaviors to select platforms where your audience is most active.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Evaluate Platform Features and Capabilities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Assess the unique features of each platform (e.g., video, stories, live streaming, shopping).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Choose platforms that offer tools and formats that align with your content strategy.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Analyze Competitor Activity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Observe which platforms your competitors are using and how they are performing.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Identify successful strategies and opportunities for differentiation.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Consider Industry Relevance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Some platforms are more suitable for specific industries (e.g., LinkedIn for B2B, Instagram for fashion and lifestyle).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Select platforms that complement your industry’s needs and audience preferences.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Assess Resource Availability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Evaluate the resources (time, budget, personnel) available for managing each platform.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Avoid spreading your efforts too thin across too many platforms.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400" b="1" dirty="0"/>
              <a:t>Review Platform Analytics and Insights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Utilize built-in analytics tools to measure platform performance.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200" dirty="0"/>
              <a:t>Focus on platforms that provide actionable data and insights for optimizing your strategy.</a:t>
            </a:r>
          </a:p>
        </p:txBody>
      </p:sp>
    </p:spTree>
    <p:extLst>
      <p:ext uri="{BB962C8B-B14F-4D97-AF65-F5344CB8AC3E}">
        <p14:creationId xmlns:p14="http://schemas.microsoft.com/office/powerpoint/2010/main" val="1476030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5750</Words>
  <Application>Microsoft Office PowerPoint</Application>
  <PresentationFormat>Widescreen</PresentationFormat>
  <Paragraphs>691</Paragraphs>
  <Slides>52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Abid Maqsood</dc:creator>
  <cp:lastModifiedBy>Abid Maqsood</cp:lastModifiedBy>
  <cp:revision>1</cp:revision>
  <dcterms:created xsi:type="dcterms:W3CDTF">2024-07-08T13:37:41Z</dcterms:created>
  <dcterms:modified xsi:type="dcterms:W3CDTF">2024-08-22T10:56:10Z</dcterms:modified>
</cp:coreProperties>
</file>